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61" r:id="rId3"/>
    <p:sldId id="258" r:id="rId4"/>
    <p:sldId id="260" r:id="rId5"/>
    <p:sldId id="266" r:id="rId6"/>
    <p:sldId id="287" r:id="rId7"/>
    <p:sldId id="288" r:id="rId8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7B41002-D754-4D83-B9E4-D74C3B538B4A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269A399-7A86-4506-8497-00239F9DD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965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826-0A93-4592-B12E-D82762FDF3A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63A4-1C64-4C44-B33F-D9C3AB65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826-0A93-4592-B12E-D82762FDF3A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63A4-1C64-4C44-B33F-D9C3AB65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7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826-0A93-4592-B12E-D82762FDF3A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63A4-1C64-4C44-B33F-D9C3AB65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4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53B4F-18C9-934C-8618-04C6478CF6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826-0A93-4592-B12E-D82762FDF3A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63A4-1C64-4C44-B33F-D9C3AB65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9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826-0A93-4592-B12E-D82762FDF3A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63A4-1C64-4C44-B33F-D9C3AB65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4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826-0A93-4592-B12E-D82762FDF3A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63A4-1C64-4C44-B33F-D9C3AB65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7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826-0A93-4592-B12E-D82762FDF3A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63A4-1C64-4C44-B33F-D9C3AB65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4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826-0A93-4592-B12E-D82762FDF3A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63A4-1C64-4C44-B33F-D9C3AB65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34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826-0A93-4592-B12E-D82762FDF3A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63A4-1C64-4C44-B33F-D9C3AB65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4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826-0A93-4592-B12E-D82762FDF3A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63A4-1C64-4C44-B33F-D9C3AB65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93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826-0A93-4592-B12E-D82762FDF3A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63A4-1C64-4C44-B33F-D9C3AB65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5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36826-0A93-4592-B12E-D82762FDF3A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63A4-1C64-4C44-B33F-D9C3AB65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.png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8.bin"/><Relationship Id="rId3" Type="http://schemas.openxmlformats.org/officeDocument/2006/relationships/audio" Target="../media/media1.mp3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1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.png"/><Relationship Id="rId25" Type="http://schemas.openxmlformats.org/officeDocument/2006/relationships/oleObject" Target="../embeddings/oleObject17.bin"/><Relationship Id="rId2" Type="http://schemas.microsoft.com/office/2007/relationships/media" Target="../media/media1.mp3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5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1.bin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5.bin"/><Relationship Id="rId3" Type="http://schemas.openxmlformats.org/officeDocument/2006/relationships/audio" Target="../media/media1.mp3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.png"/><Relationship Id="rId17" Type="http://schemas.openxmlformats.org/officeDocument/2006/relationships/image" Target="../media/image2.png"/><Relationship Id="rId2" Type="http://schemas.microsoft.com/office/2007/relationships/media" Target="../media/media1.mp3"/><Relationship Id="rId16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3.bin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7.bin"/><Relationship Id="rId3" Type="http://schemas.openxmlformats.org/officeDocument/2006/relationships/audio" Target="../media/media2.mp3"/><Relationship Id="rId7" Type="http://schemas.openxmlformats.org/officeDocument/2006/relationships/image" Target="../media/image1.png"/><Relationship Id="rId12" Type="http://schemas.openxmlformats.org/officeDocument/2006/relationships/image" Target="../media/image4.png"/><Relationship Id="rId17" Type="http://schemas.openxmlformats.org/officeDocument/2006/relationships/oleObject" Target="../embeddings/oleObject36.bin"/><Relationship Id="rId2" Type="http://schemas.microsoft.com/office/2007/relationships/media" Target="../media/media2.mp3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.mp3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3.png"/><Relationship Id="rId10" Type="http://schemas.openxmlformats.org/officeDocument/2006/relationships/oleObject" Target="../embeddings/oleObject40.bin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3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.png"/><Relationship Id="rId3" Type="http://schemas.openxmlformats.org/officeDocument/2006/relationships/audio" Target="../media/media3.mp3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.jpeg"/><Relationship Id="rId2" Type="http://schemas.microsoft.com/office/2007/relationships/media" Target="../media/media3.mp3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3.png"/><Relationship Id="rId10" Type="http://schemas.openxmlformats.org/officeDocument/2006/relationships/oleObject" Target="../embeddings/oleObject40.bin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3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9.bin"/><Relationship Id="rId18" Type="http://schemas.openxmlformats.org/officeDocument/2006/relationships/oleObject" Target="../embeddings/oleObject54.bin"/><Relationship Id="rId3" Type="http://schemas.openxmlformats.org/officeDocument/2006/relationships/audio" Target="../media/media4.mp3"/><Relationship Id="rId21" Type="http://schemas.openxmlformats.org/officeDocument/2006/relationships/image" Target="../media/image3.png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17" Type="http://schemas.openxmlformats.org/officeDocument/2006/relationships/oleObject" Target="../embeddings/oleObject53.bin"/><Relationship Id="rId2" Type="http://schemas.microsoft.com/office/2007/relationships/media" Target="../media/media4.mp3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51.bin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5.bin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50.bin"/><Relationship Id="rId2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asy Streets (Backing Track)">
            <a:hlinkClick r:id="" action="ppaction://media"/>
          </p:cNvPr>
          <p:cNvPicPr>
            <a:picLocks noGrp="1" noChangeAspect="1"/>
          </p:cNvPicPr>
          <p:nvPr>
            <p:ph sz="quarter" idx="3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4889" y="220825"/>
            <a:ext cx="609600" cy="6096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911" y="1925742"/>
            <a:ext cx="4038600" cy="2187575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178518"/>
              </p:ext>
            </p:extLst>
          </p:nvPr>
        </p:nvGraphicFramePr>
        <p:xfrm>
          <a:off x="1911263" y="1620373"/>
          <a:ext cx="8075613" cy="1790180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1865509353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423000930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227571344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820414186"/>
                    </a:ext>
                  </a:extLst>
                </a:gridCol>
              </a:tblGrid>
              <a:tr h="10869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E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*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E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F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</a:t>
                      </a: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E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 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34846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1 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*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1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2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2  2  2  2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3 3 3 3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1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 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21804"/>
                  </a:ext>
                </a:extLst>
              </a:tr>
            </a:tbl>
          </a:graphicData>
        </a:graphic>
      </p:graphicFrame>
      <p:graphicFrame>
        <p:nvGraphicFramePr>
          <p:cNvPr id="9" name="Object 186"/>
          <p:cNvGraphicFramePr>
            <a:graphicFrameLocks noChangeAspect="1"/>
          </p:cNvGraphicFramePr>
          <p:nvPr>
            <p:extLst/>
          </p:nvPr>
        </p:nvGraphicFramePr>
        <p:xfrm>
          <a:off x="4516349" y="194283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" name="Photo Editor Photo" r:id="rId6" imgW="5390476" imgH="7621064" progId="MSPhotoEd.3">
                  <p:embed/>
                </p:oleObj>
              </mc:Choice>
              <mc:Fallback>
                <p:oleObj name="Photo Editor Photo" r:id="rId6" imgW="5390476" imgH="7621064" progId="MSPhotoEd.3">
                  <p:embed/>
                  <p:pic>
                    <p:nvPicPr>
                      <p:cNvPr id="9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349" y="194283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7"/>
          <p:cNvGraphicFramePr>
            <a:graphicFrameLocks noChangeAspect="1"/>
          </p:cNvGraphicFramePr>
          <p:nvPr>
            <p:extLst/>
          </p:nvPr>
        </p:nvGraphicFramePr>
        <p:xfrm>
          <a:off x="3964183" y="194283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1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183" y="194283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8"/>
          <p:cNvGraphicFramePr>
            <a:graphicFrameLocks noChangeAspect="1"/>
          </p:cNvGraphicFramePr>
          <p:nvPr>
            <p:extLst/>
          </p:nvPr>
        </p:nvGraphicFramePr>
        <p:xfrm>
          <a:off x="2477321" y="1882507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11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321" y="1882507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8"/>
          <p:cNvGraphicFramePr>
            <a:graphicFrameLocks noChangeAspect="1"/>
          </p:cNvGraphicFramePr>
          <p:nvPr>
            <p:extLst/>
          </p:nvPr>
        </p:nvGraphicFramePr>
        <p:xfrm>
          <a:off x="1939840" y="1882507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" name="Photo Editor Photo" r:id="rId10" imgW="5390476" imgH="7621064" progId="MSPhotoEd.3">
                  <p:embed/>
                </p:oleObj>
              </mc:Choice>
              <mc:Fallback>
                <p:oleObj name="Photo Editor Photo" r:id="rId10" imgW="5390476" imgH="7621064" progId="MSPhotoEd.3">
                  <p:embed/>
                  <p:pic>
                    <p:nvPicPr>
                      <p:cNvPr id="12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840" y="1882507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7"/>
          <p:cNvGraphicFramePr>
            <a:graphicFrameLocks noChangeAspect="1"/>
          </p:cNvGraphicFramePr>
          <p:nvPr>
            <p:extLst/>
          </p:nvPr>
        </p:nvGraphicFramePr>
        <p:xfrm>
          <a:off x="2987702" y="194283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" name="Photo Editor Photo" r:id="rId11" imgW="5390476" imgH="7621064" progId="MSPhotoEd.3">
                  <p:embed/>
                </p:oleObj>
              </mc:Choice>
              <mc:Fallback>
                <p:oleObj name="Photo Editor Photo" r:id="rId11" imgW="5390476" imgH="7621064" progId="MSPhotoEd.3">
                  <p:embed/>
                  <p:pic>
                    <p:nvPicPr>
                      <p:cNvPr id="13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702" y="194283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7"/>
          <p:cNvGraphicFramePr>
            <a:graphicFrameLocks noChangeAspect="1"/>
          </p:cNvGraphicFramePr>
          <p:nvPr>
            <p:extLst/>
          </p:nvPr>
        </p:nvGraphicFramePr>
        <p:xfrm>
          <a:off x="7985670" y="194283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" name="Photo Editor Photo" r:id="rId12" imgW="5390476" imgH="7621064" progId="MSPhotoEd.3">
                  <p:embed/>
                </p:oleObj>
              </mc:Choice>
              <mc:Fallback>
                <p:oleObj name="Photo Editor Photo" r:id="rId12" imgW="5390476" imgH="7621064" progId="MSPhotoEd.3">
                  <p:embed/>
                  <p:pic>
                    <p:nvPicPr>
                      <p:cNvPr id="1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670" y="194283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644460"/>
              </p:ext>
            </p:extLst>
          </p:nvPr>
        </p:nvGraphicFramePr>
        <p:xfrm>
          <a:off x="1911263" y="3425135"/>
          <a:ext cx="8075613" cy="1867646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682372862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325178270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70524329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1090353354"/>
                    </a:ext>
                  </a:extLst>
                </a:gridCol>
              </a:tblGrid>
              <a:tr h="931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E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*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E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F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</a:t>
                      </a: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E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 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5505"/>
                  </a:ext>
                </a:extLst>
              </a:tr>
              <a:tr h="936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1 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*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1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2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2  2  2  2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4 4 4 4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1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 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071805"/>
                  </a:ext>
                </a:extLst>
              </a:tr>
            </a:tbl>
          </a:graphicData>
        </a:graphic>
      </p:graphicFrame>
      <p:sp>
        <p:nvSpPr>
          <p:cNvPr id="37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06469" y="220825"/>
            <a:ext cx="8229600" cy="1003003"/>
          </a:xfrm>
        </p:spPr>
        <p:txBody>
          <a:bodyPr/>
          <a:lstStyle/>
          <a:p>
            <a:pPr algn="ctr" eaLnBrk="1" hangingPunct="1"/>
            <a:r>
              <a:rPr lang="en-GB" b="1" dirty="0">
                <a:latin typeface="Comic Sans MS" charset="0"/>
              </a:rPr>
              <a:t>Easy Streets (Part 1)</a:t>
            </a:r>
            <a:endParaRPr lang="en-GB" sz="2400" b="1" dirty="0">
              <a:latin typeface="Comic Sans MS" charset="0"/>
            </a:endParaRPr>
          </a:p>
        </p:txBody>
      </p:sp>
      <p:pic>
        <p:nvPicPr>
          <p:cNvPr id="38" name="Picture 299" descr="crotchet re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19" y="1953944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0" y="5481030"/>
            <a:ext cx="12366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Use F naturals in this piece i.e. close 2</a:t>
            </a:r>
            <a:r>
              <a:rPr lang="en-GB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fingers for violins/violas, normal 2</a:t>
            </a:r>
            <a:r>
              <a:rPr lang="en-GB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fingers for cellos.</a:t>
            </a:r>
          </a:p>
        </p:txBody>
      </p:sp>
      <p:graphicFrame>
        <p:nvGraphicFramePr>
          <p:cNvPr id="55" name="Object 186"/>
          <p:cNvGraphicFramePr>
            <a:graphicFrameLocks noChangeAspect="1"/>
          </p:cNvGraphicFramePr>
          <p:nvPr>
            <p:extLst/>
          </p:nvPr>
        </p:nvGraphicFramePr>
        <p:xfrm>
          <a:off x="5021399" y="1934907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" name="Photo Editor Photo" r:id="rId14" imgW="5390476" imgH="7621064" progId="MSPhotoEd.3">
                  <p:embed/>
                </p:oleObj>
              </mc:Choice>
              <mc:Fallback>
                <p:oleObj name="Photo Editor Photo" r:id="rId14" imgW="5390476" imgH="7621064" progId="MSPhotoEd.3">
                  <p:embed/>
                  <p:pic>
                    <p:nvPicPr>
                      <p:cNvPr id="55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399" y="1934907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299" descr="crotchet re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2" y="1932875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" name="Object 187"/>
          <p:cNvGraphicFramePr>
            <a:graphicFrameLocks noChangeAspect="1"/>
          </p:cNvGraphicFramePr>
          <p:nvPr>
            <p:extLst/>
          </p:nvPr>
        </p:nvGraphicFramePr>
        <p:xfrm>
          <a:off x="8517652" y="1940052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" name="Photo Editor Photo" r:id="rId15" imgW="5390476" imgH="7621064" progId="MSPhotoEd.3">
                  <p:embed/>
                </p:oleObj>
              </mc:Choice>
              <mc:Fallback>
                <p:oleObj name="Photo Editor Photo" r:id="rId15" imgW="5390476" imgH="7621064" progId="MSPhotoEd.3">
                  <p:embed/>
                  <p:pic>
                    <p:nvPicPr>
                      <p:cNvPr id="58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7652" y="1940052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87"/>
          <p:cNvGraphicFramePr>
            <a:graphicFrameLocks noChangeAspect="1"/>
          </p:cNvGraphicFramePr>
          <p:nvPr>
            <p:extLst/>
          </p:nvPr>
        </p:nvGraphicFramePr>
        <p:xfrm>
          <a:off x="8998237" y="193287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" name="Photo Editor Photo" r:id="rId16" imgW="5390476" imgH="7621064" progId="MSPhotoEd.3">
                  <p:embed/>
                </p:oleObj>
              </mc:Choice>
              <mc:Fallback>
                <p:oleObj name="Photo Editor Photo" r:id="rId16" imgW="5390476" imgH="7621064" progId="MSPhotoEd.3">
                  <p:embed/>
                  <p:pic>
                    <p:nvPicPr>
                      <p:cNvPr id="5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8237" y="193287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299" descr="crotchet re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122" y="1940052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92" descr="pairquavers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07" y="1952695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92" descr="pairquavers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96" y="195015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92" descr="pairquavers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62" y="193490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92" descr="pairquavers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08" y="193490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" name="Object 186"/>
          <p:cNvGraphicFramePr>
            <a:graphicFrameLocks noChangeAspect="1"/>
          </p:cNvGraphicFramePr>
          <p:nvPr>
            <p:extLst/>
          </p:nvPr>
        </p:nvGraphicFramePr>
        <p:xfrm>
          <a:off x="4482978" y="376462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" name="Photo Editor Photo" r:id="rId18" imgW="5390476" imgH="7621064" progId="MSPhotoEd.3">
                  <p:embed/>
                </p:oleObj>
              </mc:Choice>
              <mc:Fallback>
                <p:oleObj name="Photo Editor Photo" r:id="rId18" imgW="5390476" imgH="7621064" progId="MSPhotoEd.3">
                  <p:embed/>
                  <p:pic>
                    <p:nvPicPr>
                      <p:cNvPr id="65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978" y="376462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87"/>
          <p:cNvGraphicFramePr>
            <a:graphicFrameLocks noChangeAspect="1"/>
          </p:cNvGraphicFramePr>
          <p:nvPr>
            <p:extLst/>
          </p:nvPr>
        </p:nvGraphicFramePr>
        <p:xfrm>
          <a:off x="3930812" y="376462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" name="Photo Editor Photo" r:id="rId19" imgW="5390476" imgH="7621064" progId="MSPhotoEd.3">
                  <p:embed/>
                </p:oleObj>
              </mc:Choice>
              <mc:Fallback>
                <p:oleObj name="Photo Editor Photo" r:id="rId19" imgW="5390476" imgH="7621064" progId="MSPhotoEd.3">
                  <p:embed/>
                  <p:pic>
                    <p:nvPicPr>
                      <p:cNvPr id="66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812" y="376462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88"/>
          <p:cNvGraphicFramePr>
            <a:graphicFrameLocks noChangeAspect="1"/>
          </p:cNvGraphicFramePr>
          <p:nvPr>
            <p:extLst/>
          </p:nvPr>
        </p:nvGraphicFramePr>
        <p:xfrm>
          <a:off x="2443950" y="3704305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" name="Photo Editor Photo" r:id="rId20" imgW="5390476" imgH="7621064" progId="MSPhotoEd.3">
                  <p:embed/>
                </p:oleObj>
              </mc:Choice>
              <mc:Fallback>
                <p:oleObj name="Photo Editor Photo" r:id="rId20" imgW="5390476" imgH="7621064" progId="MSPhotoEd.3">
                  <p:embed/>
                  <p:pic>
                    <p:nvPicPr>
                      <p:cNvPr id="67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950" y="3704305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98"/>
          <p:cNvGraphicFramePr>
            <a:graphicFrameLocks noChangeAspect="1"/>
          </p:cNvGraphicFramePr>
          <p:nvPr>
            <p:extLst/>
          </p:nvPr>
        </p:nvGraphicFramePr>
        <p:xfrm>
          <a:off x="1906469" y="3704305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" name="Photo Editor Photo" r:id="rId21" imgW="5390476" imgH="7621064" progId="MSPhotoEd.3">
                  <p:embed/>
                </p:oleObj>
              </mc:Choice>
              <mc:Fallback>
                <p:oleObj name="Photo Editor Photo" r:id="rId21" imgW="5390476" imgH="7621064" progId="MSPhotoEd.3">
                  <p:embed/>
                  <p:pic>
                    <p:nvPicPr>
                      <p:cNvPr id="68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469" y="3704305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87"/>
          <p:cNvGraphicFramePr>
            <a:graphicFrameLocks noChangeAspect="1"/>
          </p:cNvGraphicFramePr>
          <p:nvPr>
            <p:extLst/>
          </p:nvPr>
        </p:nvGraphicFramePr>
        <p:xfrm>
          <a:off x="2954331" y="376462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" name="Photo Editor Photo" r:id="rId22" imgW="5390476" imgH="7621064" progId="MSPhotoEd.3">
                  <p:embed/>
                </p:oleObj>
              </mc:Choice>
              <mc:Fallback>
                <p:oleObj name="Photo Editor Photo" r:id="rId22" imgW="5390476" imgH="7621064" progId="MSPhotoEd.3">
                  <p:embed/>
                  <p:pic>
                    <p:nvPicPr>
                      <p:cNvPr id="6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1" y="376462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87"/>
          <p:cNvGraphicFramePr>
            <a:graphicFrameLocks noChangeAspect="1"/>
          </p:cNvGraphicFramePr>
          <p:nvPr>
            <p:extLst/>
          </p:nvPr>
        </p:nvGraphicFramePr>
        <p:xfrm>
          <a:off x="7952299" y="376462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" name="Photo Editor Photo" r:id="rId23" imgW="5390476" imgH="7621064" progId="MSPhotoEd.3">
                  <p:embed/>
                </p:oleObj>
              </mc:Choice>
              <mc:Fallback>
                <p:oleObj name="Photo Editor Photo" r:id="rId23" imgW="5390476" imgH="7621064" progId="MSPhotoEd.3">
                  <p:embed/>
                  <p:pic>
                    <p:nvPicPr>
                      <p:cNvPr id="7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299" y="376462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" name="Picture 299" descr="crotchet re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48" y="3775742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" name="Object 186"/>
          <p:cNvGraphicFramePr>
            <a:graphicFrameLocks noChangeAspect="1"/>
          </p:cNvGraphicFramePr>
          <p:nvPr>
            <p:extLst/>
          </p:nvPr>
        </p:nvGraphicFramePr>
        <p:xfrm>
          <a:off x="4988028" y="375670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" name="Photo Editor Photo" r:id="rId24" imgW="5390476" imgH="7621064" progId="MSPhotoEd.3">
                  <p:embed/>
                </p:oleObj>
              </mc:Choice>
              <mc:Fallback>
                <p:oleObj name="Photo Editor Photo" r:id="rId24" imgW="5390476" imgH="7621064" progId="MSPhotoEd.3">
                  <p:embed/>
                  <p:pic>
                    <p:nvPicPr>
                      <p:cNvPr id="72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028" y="375670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" name="Picture 299" descr="crotchet re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11" y="3754673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" name="Object 187"/>
          <p:cNvGraphicFramePr>
            <a:graphicFrameLocks noChangeAspect="1"/>
          </p:cNvGraphicFramePr>
          <p:nvPr>
            <p:extLst/>
          </p:nvPr>
        </p:nvGraphicFramePr>
        <p:xfrm>
          <a:off x="8484281" y="3761850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" name="Photo Editor Photo" r:id="rId25" imgW="5390476" imgH="7621064" progId="MSPhotoEd.3">
                  <p:embed/>
                </p:oleObj>
              </mc:Choice>
              <mc:Fallback>
                <p:oleObj name="Photo Editor Photo" r:id="rId25" imgW="5390476" imgH="7621064" progId="MSPhotoEd.3">
                  <p:embed/>
                  <p:pic>
                    <p:nvPicPr>
                      <p:cNvPr id="74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4281" y="3761850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187"/>
          <p:cNvGraphicFramePr>
            <a:graphicFrameLocks noChangeAspect="1"/>
          </p:cNvGraphicFramePr>
          <p:nvPr>
            <p:extLst/>
          </p:nvPr>
        </p:nvGraphicFramePr>
        <p:xfrm>
          <a:off x="8964866" y="3754673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" name="Photo Editor Photo" r:id="rId26" imgW="5390476" imgH="7621064" progId="MSPhotoEd.3">
                  <p:embed/>
                </p:oleObj>
              </mc:Choice>
              <mc:Fallback>
                <p:oleObj name="Photo Editor Photo" r:id="rId26" imgW="5390476" imgH="7621064" progId="MSPhotoEd.3">
                  <p:embed/>
                  <p:pic>
                    <p:nvPicPr>
                      <p:cNvPr id="75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4866" y="3754673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" name="Picture 299" descr="crotchet re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51" y="3761850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92" descr="pairquavers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36" y="3774493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92" descr="pairquavers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25" y="3771956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92" descr="pairquavers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91" y="3756706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92" descr="pairquavers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37" y="3756706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0026783" y="2086086"/>
            <a:ext cx="2187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Repeat line, improvise and then repeat from the beginning!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042647" y="3719916"/>
            <a:ext cx="2187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Repeat line, improvise and then repeat from the beginning!</a:t>
            </a:r>
          </a:p>
        </p:txBody>
      </p:sp>
    </p:spTree>
    <p:extLst>
      <p:ext uri="{BB962C8B-B14F-4D97-AF65-F5344CB8AC3E}">
        <p14:creationId xmlns:p14="http://schemas.microsoft.com/office/powerpoint/2010/main" val="32582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911" y="1886554"/>
            <a:ext cx="4038600" cy="21875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911" y="1925742"/>
            <a:ext cx="4038600" cy="2187575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11263" y="1620373"/>
          <a:ext cx="8075613" cy="1601162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1865509353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423000930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227571344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820414186"/>
                    </a:ext>
                  </a:extLst>
                </a:gridCol>
              </a:tblGrid>
              <a:tr h="972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   A   D   *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A   D 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E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   A   D   * 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34846"/>
                  </a:ext>
                </a:extLst>
              </a:tr>
              <a:tr h="6290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   A   D   *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 A   D 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1  1  1  1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   A   D   * 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21804"/>
                  </a:ext>
                </a:extLst>
              </a:tr>
            </a:tbl>
          </a:graphicData>
        </a:graphic>
      </p:graphicFrame>
      <p:graphicFrame>
        <p:nvGraphicFramePr>
          <p:cNvPr id="9" name="Object 186"/>
          <p:cNvGraphicFramePr>
            <a:graphicFrameLocks noChangeAspect="1"/>
          </p:cNvGraphicFramePr>
          <p:nvPr>
            <p:extLst/>
          </p:nvPr>
        </p:nvGraphicFramePr>
        <p:xfrm>
          <a:off x="4516349" y="194283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9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349" y="194283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7"/>
          <p:cNvGraphicFramePr>
            <a:graphicFrameLocks noChangeAspect="1"/>
          </p:cNvGraphicFramePr>
          <p:nvPr>
            <p:extLst/>
          </p:nvPr>
        </p:nvGraphicFramePr>
        <p:xfrm>
          <a:off x="3964183" y="194283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1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183" y="194283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8"/>
          <p:cNvGraphicFramePr>
            <a:graphicFrameLocks noChangeAspect="1"/>
          </p:cNvGraphicFramePr>
          <p:nvPr>
            <p:extLst/>
          </p:nvPr>
        </p:nvGraphicFramePr>
        <p:xfrm>
          <a:off x="2477321" y="1882507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11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321" y="1882507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8"/>
          <p:cNvGraphicFramePr>
            <a:graphicFrameLocks noChangeAspect="1"/>
          </p:cNvGraphicFramePr>
          <p:nvPr>
            <p:extLst/>
          </p:nvPr>
        </p:nvGraphicFramePr>
        <p:xfrm>
          <a:off x="1939840" y="1882507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12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840" y="1882507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7"/>
          <p:cNvGraphicFramePr>
            <a:graphicFrameLocks noChangeAspect="1"/>
          </p:cNvGraphicFramePr>
          <p:nvPr>
            <p:extLst/>
          </p:nvPr>
        </p:nvGraphicFramePr>
        <p:xfrm>
          <a:off x="2987702" y="194283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" name="Photo Editor Photo" r:id="rId10" imgW="5390476" imgH="7621064" progId="MSPhotoEd.3">
                  <p:embed/>
                </p:oleObj>
              </mc:Choice>
              <mc:Fallback>
                <p:oleObj name="Photo Editor Photo" r:id="rId10" imgW="5390476" imgH="7621064" progId="MSPhotoEd.3">
                  <p:embed/>
                  <p:pic>
                    <p:nvPicPr>
                      <p:cNvPr id="13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702" y="194283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7"/>
          <p:cNvGraphicFramePr>
            <a:graphicFrameLocks noChangeAspect="1"/>
          </p:cNvGraphicFramePr>
          <p:nvPr>
            <p:extLst/>
          </p:nvPr>
        </p:nvGraphicFramePr>
        <p:xfrm>
          <a:off x="7985670" y="194283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" name="Photo Editor Photo" r:id="rId11" imgW="5390476" imgH="7621064" progId="MSPhotoEd.3">
                  <p:embed/>
                </p:oleObj>
              </mc:Choice>
              <mc:Fallback>
                <p:oleObj name="Photo Editor Photo" r:id="rId11" imgW="5390476" imgH="7621064" progId="MSPhotoEd.3">
                  <p:embed/>
                  <p:pic>
                    <p:nvPicPr>
                      <p:cNvPr id="1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670" y="194283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06469" y="220825"/>
            <a:ext cx="8229600" cy="1003003"/>
          </a:xfrm>
        </p:spPr>
        <p:txBody>
          <a:bodyPr/>
          <a:lstStyle/>
          <a:p>
            <a:pPr algn="ctr" eaLnBrk="1" hangingPunct="1"/>
            <a:r>
              <a:rPr lang="en-GB" b="1" dirty="0">
                <a:latin typeface="Comic Sans MS" charset="0"/>
              </a:rPr>
              <a:t>Easy Streets (Part 2)</a:t>
            </a:r>
            <a:endParaRPr lang="en-GB" sz="2400" b="1" dirty="0">
              <a:latin typeface="Comic Sans MS" charset="0"/>
            </a:endParaRPr>
          </a:p>
        </p:txBody>
      </p:sp>
      <p:pic>
        <p:nvPicPr>
          <p:cNvPr id="38" name="Picture 299" descr="crotchet 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19" y="1953944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" name="Object 186"/>
          <p:cNvGraphicFramePr>
            <a:graphicFrameLocks noChangeAspect="1"/>
          </p:cNvGraphicFramePr>
          <p:nvPr>
            <p:extLst/>
          </p:nvPr>
        </p:nvGraphicFramePr>
        <p:xfrm>
          <a:off x="5021399" y="1934907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" name="Photo Editor Photo" r:id="rId13" imgW="5390476" imgH="7621064" progId="MSPhotoEd.3">
                  <p:embed/>
                </p:oleObj>
              </mc:Choice>
              <mc:Fallback>
                <p:oleObj name="Photo Editor Photo" r:id="rId13" imgW="5390476" imgH="7621064" progId="MSPhotoEd.3">
                  <p:embed/>
                  <p:pic>
                    <p:nvPicPr>
                      <p:cNvPr id="55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399" y="1934907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299" descr="crotchet 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2" y="1932875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" name="Object 187"/>
          <p:cNvGraphicFramePr>
            <a:graphicFrameLocks noChangeAspect="1"/>
          </p:cNvGraphicFramePr>
          <p:nvPr>
            <p:extLst/>
          </p:nvPr>
        </p:nvGraphicFramePr>
        <p:xfrm>
          <a:off x="8517652" y="1940052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" name="Photo Editor Photo" r:id="rId14" imgW="5390476" imgH="7621064" progId="MSPhotoEd.3">
                  <p:embed/>
                </p:oleObj>
              </mc:Choice>
              <mc:Fallback>
                <p:oleObj name="Photo Editor Photo" r:id="rId14" imgW="5390476" imgH="7621064" progId="MSPhotoEd.3">
                  <p:embed/>
                  <p:pic>
                    <p:nvPicPr>
                      <p:cNvPr id="58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7652" y="1940052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87"/>
          <p:cNvGraphicFramePr>
            <a:graphicFrameLocks noChangeAspect="1"/>
          </p:cNvGraphicFramePr>
          <p:nvPr>
            <p:extLst/>
          </p:nvPr>
        </p:nvGraphicFramePr>
        <p:xfrm>
          <a:off x="8998237" y="1932875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" name="Photo Editor Photo" r:id="rId15" imgW="5390476" imgH="7621064" progId="MSPhotoEd.3">
                  <p:embed/>
                </p:oleObj>
              </mc:Choice>
              <mc:Fallback>
                <p:oleObj name="Photo Editor Photo" r:id="rId15" imgW="5390476" imgH="7621064" progId="MSPhotoEd.3">
                  <p:embed/>
                  <p:pic>
                    <p:nvPicPr>
                      <p:cNvPr id="5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8237" y="1932875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299" descr="crotchet 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122" y="1940052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92" descr="pairquavers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07" y="1952695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92" descr="pairquavers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96" y="195015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92" descr="pairquavers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62" y="193490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92" descr="pairquavers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08" y="193490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0052639" y="1862943"/>
            <a:ext cx="2187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Repeat line, improvise and then repeat from the beginning!</a:t>
            </a:r>
          </a:p>
        </p:txBody>
      </p:sp>
      <p:pic>
        <p:nvPicPr>
          <p:cNvPr id="23" name="Easy Streets (Backing Track)">
            <a:hlinkClick r:id="" action="ppaction://media"/>
          </p:cNvPr>
          <p:cNvPicPr>
            <a:picLocks noGrp="1" noChangeAspect="1"/>
          </p:cNvPicPr>
          <p:nvPr>
            <p:ph sz="quarter" idx="3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54889" y="22082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2414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 Down Twos (Backing Tracks)">
            <a:hlinkClick r:id="" action="ppaction://media"/>
          </p:cNvPr>
          <p:cNvPicPr>
            <a:picLocks noGrp="1" noChangeAspect="1"/>
          </p:cNvPicPr>
          <p:nvPr>
            <p:ph sz="quarter" idx="3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1825" y="103259"/>
            <a:ext cx="609600" cy="6096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911" y="1925742"/>
            <a:ext cx="4038600" cy="2187575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03679"/>
              </p:ext>
            </p:extLst>
          </p:nvPr>
        </p:nvGraphicFramePr>
        <p:xfrm>
          <a:off x="1911263" y="1620373"/>
          <a:ext cx="8075613" cy="1555115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1865509353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423000930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227571344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820414186"/>
                    </a:ext>
                  </a:extLst>
                </a:gridCol>
              </a:tblGrid>
              <a:tr h="944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B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B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B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34846"/>
                  </a:ext>
                </a:extLst>
              </a:tr>
              <a:tr h="610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 1 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1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 1  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1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21804"/>
                  </a:ext>
                </a:extLst>
              </a:tr>
            </a:tbl>
          </a:graphicData>
        </a:graphic>
      </p:graphicFrame>
      <p:graphicFrame>
        <p:nvGraphicFramePr>
          <p:cNvPr id="10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853900"/>
              </p:ext>
            </p:extLst>
          </p:nvPr>
        </p:nvGraphicFramePr>
        <p:xfrm>
          <a:off x="4005440" y="1980291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" name="Photo Editor Photo" r:id="rId6" imgW="5390476" imgH="7621064" progId="MSPhotoEd.3">
                  <p:embed/>
                </p:oleObj>
              </mc:Choice>
              <mc:Fallback>
                <p:oleObj name="Photo Editor Photo" r:id="rId6" imgW="5390476" imgH="7621064" progId="MSPhotoEd.3">
                  <p:embed/>
                  <p:pic>
                    <p:nvPicPr>
                      <p:cNvPr id="1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440" y="1980291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74668"/>
              </p:ext>
            </p:extLst>
          </p:nvPr>
        </p:nvGraphicFramePr>
        <p:xfrm>
          <a:off x="2477321" y="1960885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11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321" y="1960885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938725"/>
              </p:ext>
            </p:extLst>
          </p:nvPr>
        </p:nvGraphicFramePr>
        <p:xfrm>
          <a:off x="1939840" y="1960885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12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840" y="1960885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675764"/>
              </p:ext>
            </p:extLst>
          </p:nvPr>
        </p:nvGraphicFramePr>
        <p:xfrm>
          <a:off x="2987702" y="202120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" name="Photo Editor Photo" r:id="rId10" imgW="5390476" imgH="7621064" progId="MSPhotoEd.3">
                  <p:embed/>
                </p:oleObj>
              </mc:Choice>
              <mc:Fallback>
                <p:oleObj name="Photo Editor Photo" r:id="rId10" imgW="5390476" imgH="7621064" progId="MSPhotoEd.3">
                  <p:embed/>
                  <p:pic>
                    <p:nvPicPr>
                      <p:cNvPr id="13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702" y="202120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315744"/>
              </p:ext>
            </p:extLst>
          </p:nvPr>
        </p:nvGraphicFramePr>
        <p:xfrm>
          <a:off x="1911263" y="3425136"/>
          <a:ext cx="8075613" cy="1895235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682372862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325178270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70524329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1090353354"/>
                    </a:ext>
                  </a:extLst>
                </a:gridCol>
              </a:tblGrid>
              <a:tr h="10002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A 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A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D________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F  </a:t>
                      </a:r>
                      <a:r>
                        <a:rPr kumimoji="0" lang="en-GB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E  D  E</a:t>
                      </a:r>
                      <a:r>
                        <a:rPr kumimoji="0" lang="en-GB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5505"/>
                  </a:ext>
                </a:extLst>
              </a:tr>
              <a:tr h="763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2  2  2  2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A 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2  2  2  2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A 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D________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GB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1  D  1</a:t>
                      </a:r>
                      <a:r>
                        <a:rPr kumimoji="0" lang="en-GB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GB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071805"/>
                  </a:ext>
                </a:extLst>
              </a:tr>
            </a:tbl>
          </a:graphicData>
        </a:graphic>
      </p:graphicFrame>
      <p:sp>
        <p:nvSpPr>
          <p:cNvPr id="37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06469" y="142448"/>
            <a:ext cx="8229600" cy="1003003"/>
          </a:xfrm>
        </p:spPr>
        <p:txBody>
          <a:bodyPr/>
          <a:lstStyle/>
          <a:p>
            <a:pPr algn="ctr" eaLnBrk="1" hangingPunct="1"/>
            <a:r>
              <a:rPr lang="en-GB" b="1" dirty="0">
                <a:latin typeface="Comic Sans MS" charset="0"/>
              </a:rPr>
              <a:t>Low Down Twos (Part 1)</a:t>
            </a:r>
            <a:endParaRPr lang="en-GB" sz="2400" b="1" dirty="0">
              <a:latin typeface="Comic Sans MS" charset="0"/>
            </a:endParaRPr>
          </a:p>
        </p:txBody>
      </p:sp>
      <p:pic>
        <p:nvPicPr>
          <p:cNvPr id="38" name="Picture 299" descr="crotchet r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43" y="1993354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864928" y="5339432"/>
            <a:ext cx="2476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Use F naturals in this piece i.e. close 2</a:t>
            </a:r>
            <a:r>
              <a:rPr lang="en-GB" sz="16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fingers for violins/violas, normal  2</a:t>
            </a:r>
            <a:r>
              <a:rPr lang="en-GB" sz="16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fingers for cellos.</a:t>
            </a:r>
          </a:p>
        </p:txBody>
      </p:sp>
      <p:pic>
        <p:nvPicPr>
          <p:cNvPr id="73" name="Picture 299" descr="crotchet r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03" y="3767770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7740855" y="5361858"/>
            <a:ext cx="286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Now improvise!</a:t>
            </a:r>
          </a:p>
        </p:txBody>
      </p:sp>
      <p:pic>
        <p:nvPicPr>
          <p:cNvPr id="41" name="Picture 299" descr="crotchet r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49" y="1994845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92" descr="pairquaver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62" y="2000110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092516"/>
              </p:ext>
            </p:extLst>
          </p:nvPr>
        </p:nvGraphicFramePr>
        <p:xfrm>
          <a:off x="3478546" y="2014759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" name="Photo Editor Photo" r:id="rId13" imgW="5390476" imgH="7621064" progId="MSPhotoEd.3">
                  <p:embed/>
                </p:oleObj>
              </mc:Choice>
              <mc:Fallback>
                <p:oleObj name="Photo Editor Photo" r:id="rId13" imgW="5390476" imgH="7621064" progId="MSPhotoEd.3">
                  <p:embed/>
                  <p:pic>
                    <p:nvPicPr>
                      <p:cNvPr id="1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546" y="2014759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092650"/>
              </p:ext>
            </p:extLst>
          </p:nvPr>
        </p:nvGraphicFramePr>
        <p:xfrm>
          <a:off x="7945478" y="1994796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" name="Photo Editor Photo" r:id="rId14" imgW="5390476" imgH="7621064" progId="MSPhotoEd.3">
                  <p:embed/>
                </p:oleObj>
              </mc:Choice>
              <mc:Fallback>
                <p:oleObj name="Photo Editor Photo" r:id="rId14" imgW="5390476" imgH="7621064" progId="MSPhotoEd.3">
                  <p:embed/>
                  <p:pic>
                    <p:nvPicPr>
                      <p:cNvPr id="1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5478" y="1994796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756260"/>
              </p:ext>
            </p:extLst>
          </p:nvPr>
        </p:nvGraphicFramePr>
        <p:xfrm>
          <a:off x="6459013" y="1971503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" name="Photo Editor Photo" r:id="rId15" imgW="5390476" imgH="7621064" progId="MSPhotoEd.3">
                  <p:embed/>
                </p:oleObj>
              </mc:Choice>
              <mc:Fallback>
                <p:oleObj name="Photo Editor Photo" r:id="rId15" imgW="5390476" imgH="7621064" progId="MSPhotoEd.3">
                  <p:embed/>
                  <p:pic>
                    <p:nvPicPr>
                      <p:cNvPr id="11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013" y="1971503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365629"/>
              </p:ext>
            </p:extLst>
          </p:nvPr>
        </p:nvGraphicFramePr>
        <p:xfrm>
          <a:off x="5972124" y="1971503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" name="Photo Editor Photo" r:id="rId16" imgW="5390476" imgH="7621064" progId="MSPhotoEd.3">
                  <p:embed/>
                </p:oleObj>
              </mc:Choice>
              <mc:Fallback>
                <p:oleObj name="Photo Editor Photo" r:id="rId16" imgW="5390476" imgH="7621064" progId="MSPhotoEd.3">
                  <p:embed/>
                  <p:pic>
                    <p:nvPicPr>
                      <p:cNvPr id="12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24" y="1971503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444069"/>
              </p:ext>
            </p:extLst>
          </p:nvPr>
        </p:nvGraphicFramePr>
        <p:xfrm>
          <a:off x="6968014" y="2020922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" name="Photo Editor Photo" r:id="rId17" imgW="5390476" imgH="7621064" progId="MSPhotoEd.3">
                  <p:embed/>
                </p:oleObj>
              </mc:Choice>
              <mc:Fallback>
                <p:oleObj name="Photo Editor Photo" r:id="rId17" imgW="5390476" imgH="7621064" progId="MSPhotoEd.3">
                  <p:embed/>
                  <p:pic>
                    <p:nvPicPr>
                      <p:cNvPr id="13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014" y="2020922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299" descr="crotchet r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827" y="2003972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99" descr="crotchet r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833" y="1992400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92" descr="pairquaver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24" y="2012482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945677"/>
              </p:ext>
            </p:extLst>
          </p:nvPr>
        </p:nvGraphicFramePr>
        <p:xfrm>
          <a:off x="7445844" y="2012522"/>
          <a:ext cx="4191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" name="Photo Editor Photo" r:id="rId18" imgW="5390476" imgH="7621064" progId="MSPhotoEd.3">
                  <p:embed/>
                </p:oleObj>
              </mc:Choice>
              <mc:Fallback>
                <p:oleObj name="Photo Editor Photo" r:id="rId18" imgW="5390476" imgH="7621064" progId="MSPhotoEd.3">
                  <p:embed/>
                  <p:pic>
                    <p:nvPicPr>
                      <p:cNvPr id="43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844" y="2012522"/>
                        <a:ext cx="4191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192" descr="pairquaver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81" y="3795561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92" descr="pairquaver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99" y="3806300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92" descr="pairquaver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01" y="3795561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99" descr="crotchet r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38" y="3792748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92" descr="pairquaver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16" y="3820539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92" descr="pairquaver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34" y="383127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92" descr="pairquaver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36" y="3820539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92" descr="pairquaver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88" y="3841396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92" descr="pairquaver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38" y="3839841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99" descr="crotchet r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760" y="3791009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99" descr="crotchet r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76" y="3805904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9" t="43022" r="30596" b="35048"/>
          <a:stretch/>
        </p:blipFill>
        <p:spPr>
          <a:xfrm>
            <a:off x="5994301" y="4051825"/>
            <a:ext cx="397042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911" y="1886554"/>
            <a:ext cx="4038600" cy="218757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911" y="1925742"/>
            <a:ext cx="4038600" cy="2187575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27421"/>
              </p:ext>
            </p:extLst>
          </p:nvPr>
        </p:nvGraphicFramePr>
        <p:xfrm>
          <a:off x="1911263" y="1620373"/>
          <a:ext cx="8075613" cy="1570910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1865509353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423000930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227571344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820414186"/>
                    </a:ext>
                  </a:extLst>
                </a:gridCol>
              </a:tblGrid>
              <a:tr h="944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  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    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    *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  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34846"/>
                  </a:ext>
                </a:extLst>
              </a:tr>
              <a:tr h="610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2 2 2 2  2 2  2 2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3 3 3 3  3 3  3 3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2 2  2 2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  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3 3  3 3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*    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2 2 2 2  2 2 2 2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2 2 2 2  2 2 2 2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2 2  2 2 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  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omic Sans MS" pitchFamily="66" charset="0"/>
                        </a:rPr>
                        <a:t>2 2  2 2 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   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21804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77899"/>
              </p:ext>
            </p:extLst>
          </p:nvPr>
        </p:nvGraphicFramePr>
        <p:xfrm>
          <a:off x="1911263" y="3425136"/>
          <a:ext cx="8075613" cy="1895235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682372862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325178270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70524329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1090353354"/>
                    </a:ext>
                  </a:extLst>
                </a:gridCol>
              </a:tblGrid>
              <a:tr h="10002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 C   B   B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A </a:t>
                      </a:r>
                      <a:r>
                        <a:rPr kumimoji="0" lang="en-GB" alt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GB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GB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GB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5505"/>
                  </a:ext>
                </a:extLst>
              </a:tr>
              <a:tr h="763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1 1  1 1  1 1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2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omic Sans MS" pitchFamily="66" charset="0"/>
                        </a:rPr>
                        <a:t>D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1 1  1 1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071805"/>
                  </a:ext>
                </a:extLst>
              </a:tr>
            </a:tbl>
          </a:graphicData>
        </a:graphic>
      </p:graphicFrame>
      <p:sp>
        <p:nvSpPr>
          <p:cNvPr id="37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06469" y="103260"/>
            <a:ext cx="8229600" cy="1003003"/>
          </a:xfrm>
        </p:spPr>
        <p:txBody>
          <a:bodyPr/>
          <a:lstStyle/>
          <a:p>
            <a:pPr algn="ctr" eaLnBrk="1" hangingPunct="1"/>
            <a:r>
              <a:rPr lang="en-GB" b="1" dirty="0">
                <a:latin typeface="Comic Sans MS" charset="0"/>
              </a:rPr>
              <a:t>Low Down Twos (Part 2)</a:t>
            </a:r>
            <a:endParaRPr lang="en-GB" sz="2400" b="1" dirty="0">
              <a:latin typeface="Comic Sans MS" charset="0"/>
            </a:endParaRPr>
          </a:p>
        </p:txBody>
      </p:sp>
      <p:pic>
        <p:nvPicPr>
          <p:cNvPr id="38" name="Picture 299" descr="crotchet 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43" y="1993354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857169" y="5414110"/>
            <a:ext cx="2772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version uses both F# AND F naturals (i.e. close 2</a:t>
            </a:r>
            <a:r>
              <a:rPr lang="en-GB" sz="16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fingers for violins/violas, normal  2</a:t>
            </a:r>
            <a:r>
              <a:rPr lang="en-GB" sz="16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fingers for cellos).</a:t>
            </a:r>
          </a:p>
        </p:txBody>
      </p:sp>
      <p:pic>
        <p:nvPicPr>
          <p:cNvPr id="73" name="Picture 299" descr="crotchet 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66" y="3820022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7798218" y="5361858"/>
            <a:ext cx="286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Now improvise!</a:t>
            </a:r>
          </a:p>
        </p:txBody>
      </p:sp>
      <p:pic>
        <p:nvPicPr>
          <p:cNvPr id="41" name="Picture 299" descr="crotchet 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49" y="1994845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02" y="2002309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99" descr="crotchet 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827" y="2003972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99" descr="crotchet 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833" y="1992400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44" y="3847813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62" y="3858552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64" y="3847813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99" descr="crotchet 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48" y="3820022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16" y="3820539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34" y="383127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36" y="3820539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88" y="3841396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38" y="3839841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99" descr="crotchet 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760" y="3791009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99" descr="crotchet 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76" y="3805904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07" y="1992907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56" y="1971503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61" y="1962101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23" y="1973969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28" y="1964567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20" y="2011630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25" y="2015291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63" y="2006950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31" y="199754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41" y="2009416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09" y="2000014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719300"/>
              </p:ext>
            </p:extLst>
          </p:nvPr>
        </p:nvGraphicFramePr>
        <p:xfrm>
          <a:off x="5948849" y="3778382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12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849" y="3778382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77114"/>
              </p:ext>
            </p:extLst>
          </p:nvPr>
        </p:nvGraphicFramePr>
        <p:xfrm>
          <a:off x="6418749" y="3789899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12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749" y="3789899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524692"/>
              </p:ext>
            </p:extLst>
          </p:nvPr>
        </p:nvGraphicFramePr>
        <p:xfrm>
          <a:off x="6876762" y="3789899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Photo Editor Photo" r:id="rId10" imgW="5390476" imgH="7621064" progId="MSPhotoEd.3">
                  <p:embed/>
                </p:oleObj>
              </mc:Choice>
              <mc:Fallback>
                <p:oleObj name="Photo Editor Photo" r:id="rId10" imgW="5390476" imgH="7621064" progId="MSPhotoEd.3">
                  <p:embed/>
                  <p:pic>
                    <p:nvPicPr>
                      <p:cNvPr id="12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762" y="3789899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502042"/>
              </p:ext>
            </p:extLst>
          </p:nvPr>
        </p:nvGraphicFramePr>
        <p:xfrm>
          <a:off x="7348499" y="3789899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Photo Editor Photo" r:id="rId11" imgW="5390476" imgH="7621064" progId="MSPhotoEd.3">
                  <p:embed/>
                </p:oleObj>
              </mc:Choice>
              <mc:Fallback>
                <p:oleObj name="Photo Editor Photo" r:id="rId11" imgW="5390476" imgH="7621064" progId="MSPhotoEd.3">
                  <p:embed/>
                  <p:pic>
                    <p:nvPicPr>
                      <p:cNvPr id="12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499" y="3789899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94345" y="232708"/>
            <a:ext cx="2218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Violins/Violas: In this version you will need to use both normal and close 2</a:t>
            </a:r>
            <a:r>
              <a:rPr lang="en-GB" sz="1600" b="1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nd</a:t>
            </a:r>
            <a:r>
              <a:rPr lang="en-GB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fingers!</a:t>
            </a:r>
          </a:p>
        </p:txBody>
      </p:sp>
      <p:pic>
        <p:nvPicPr>
          <p:cNvPr id="43" name="Low Down Twos (Backing Tracks)">
            <a:hlinkClick r:id="" action="ppaction://media"/>
          </p:cNvPr>
          <p:cNvPicPr>
            <a:picLocks noGrp="1" noChangeAspect="1"/>
          </p:cNvPicPr>
          <p:nvPr>
            <p:ph sz="quarter" idx="3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98464" y="19663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8430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3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3"/>
          </p:nvPr>
        </p:nvGraphicFramePr>
        <p:xfrm>
          <a:off x="1828690" y="4611365"/>
          <a:ext cx="8075613" cy="1000297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3999387220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157106675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898514386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2853954795"/>
                    </a:ext>
                  </a:extLst>
                </a:gridCol>
              </a:tblGrid>
              <a:tr h="10002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  </a:t>
                      </a:r>
                      <a:r>
                        <a:rPr kumimoji="0" lang="en-GB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A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C__________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 </a:t>
                      </a:r>
                      <a:r>
                        <a:rPr kumimoji="0" lang="en-GB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C   D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E__________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52168"/>
                  </a:ext>
                </a:extLst>
              </a:tr>
            </a:tbl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quarter" idx="4"/>
          </p:nvPr>
        </p:nvGraphicFramePr>
        <p:xfrm>
          <a:off x="1828689" y="5613033"/>
          <a:ext cx="8075613" cy="763181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3624784120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27304161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03142116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1687477567"/>
                    </a:ext>
                  </a:extLst>
                </a:gridCol>
              </a:tblGrid>
              <a:tr h="763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1   1   A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2__________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1   2   3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1   1   2   4</a:t>
                      </a: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4/E_________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2___________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25068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28911" y="770692"/>
          <a:ext cx="8075613" cy="1570910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1865509353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423000930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227571344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820414186"/>
                    </a:ext>
                  </a:extLst>
                </a:gridCol>
              </a:tblGrid>
              <a:tr h="944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 A C A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 A C A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E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G E G E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*       *     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34846"/>
                  </a:ext>
                </a:extLst>
              </a:tr>
              <a:tr h="610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 A 2 A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 A 2 A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E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2 E 2 E   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A2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     *    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   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21804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1828911" y="2575455"/>
          <a:ext cx="8075613" cy="1763478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682372862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325178270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70524329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1090353354"/>
                    </a:ext>
                  </a:extLst>
                </a:gridCol>
              </a:tblGrid>
              <a:tr h="10002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  </a:t>
                      </a:r>
                      <a:r>
                        <a:rPr kumimoji="0" lang="en-GB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A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C__________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   </a:t>
                      </a:r>
                      <a:r>
                        <a:rPr kumimoji="0" lang="en-GB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GB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D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C__________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5505"/>
                  </a:ext>
                </a:extLst>
              </a:tr>
              <a:tr h="763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 1   1   A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2__________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1   1   1  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3/4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2__________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071805"/>
                  </a:ext>
                </a:extLst>
              </a:tr>
            </a:tbl>
          </a:graphicData>
        </a:graphic>
      </p:graphicFrame>
      <p:sp>
        <p:nvSpPr>
          <p:cNvPr id="37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86647" y="-66795"/>
            <a:ext cx="8229600" cy="1003003"/>
          </a:xfrm>
        </p:spPr>
        <p:txBody>
          <a:bodyPr/>
          <a:lstStyle/>
          <a:p>
            <a:pPr algn="ctr" eaLnBrk="1" hangingPunct="1"/>
            <a:r>
              <a:rPr lang="en-GB" b="1" dirty="0">
                <a:latin typeface="Comic Sans MS" charset="0"/>
              </a:rPr>
              <a:t>Rumpus! Part 1</a:t>
            </a:r>
            <a:endParaRPr lang="en-GB" sz="2400" b="1" dirty="0">
              <a:latin typeface="Comic Sans MS" charset="0"/>
            </a:endParaRPr>
          </a:p>
        </p:txBody>
      </p:sp>
      <p:pic>
        <p:nvPicPr>
          <p:cNvPr id="38" name="Picture 299" descr="crotchet 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35" y="1130898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9985563" y="1519350"/>
            <a:ext cx="222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Repeat first line!</a:t>
            </a:r>
          </a:p>
        </p:txBody>
      </p:sp>
      <p:pic>
        <p:nvPicPr>
          <p:cNvPr id="42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50" y="115262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99" descr="crotchet 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75" y="1154291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99" descr="crotchet 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81" y="1142719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55" y="1143226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04" y="1121822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09" y="1112420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76" y="1114886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11" y="1157269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79" y="1147867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57" y="1150333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" name="Object 198"/>
          <p:cNvGraphicFramePr>
            <a:graphicFrameLocks noChangeAspect="1"/>
          </p:cNvGraphicFramePr>
          <p:nvPr>
            <p:extLst/>
          </p:nvPr>
        </p:nvGraphicFramePr>
        <p:xfrm>
          <a:off x="5866497" y="2928701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6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65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497" y="2928701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98"/>
          <p:cNvGraphicFramePr>
            <a:graphicFrameLocks noChangeAspect="1"/>
          </p:cNvGraphicFramePr>
          <p:nvPr>
            <p:extLst/>
          </p:nvPr>
        </p:nvGraphicFramePr>
        <p:xfrm>
          <a:off x="6349460" y="2927155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7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66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460" y="2927155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98"/>
          <p:cNvGraphicFramePr>
            <a:graphicFrameLocks noChangeAspect="1"/>
          </p:cNvGraphicFramePr>
          <p:nvPr>
            <p:extLst/>
          </p:nvPr>
        </p:nvGraphicFramePr>
        <p:xfrm>
          <a:off x="6833599" y="2927155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8" name="Photo Editor Photo" r:id="rId10" imgW="5390476" imgH="7621064" progId="MSPhotoEd.3">
                  <p:embed/>
                </p:oleObj>
              </mc:Choice>
              <mc:Fallback>
                <p:oleObj name="Photo Editor Photo" r:id="rId10" imgW="5390476" imgH="7621064" progId="MSPhotoEd.3">
                  <p:embed/>
                  <p:pic>
                    <p:nvPicPr>
                      <p:cNvPr id="67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3599" y="2927155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98"/>
          <p:cNvGraphicFramePr>
            <a:graphicFrameLocks noChangeAspect="1"/>
          </p:cNvGraphicFramePr>
          <p:nvPr>
            <p:extLst/>
          </p:nvPr>
        </p:nvGraphicFramePr>
        <p:xfrm>
          <a:off x="7331462" y="2927155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9" name="Photo Editor Photo" r:id="rId11" imgW="5390476" imgH="7621064" progId="MSPhotoEd.3">
                  <p:embed/>
                </p:oleObj>
              </mc:Choice>
              <mc:Fallback>
                <p:oleObj name="Photo Editor Photo" r:id="rId11" imgW="5390476" imgH="7621064" progId="MSPhotoEd.3">
                  <p:embed/>
                  <p:pic>
                    <p:nvPicPr>
                      <p:cNvPr id="68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462" y="2927155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192" descr="pairquav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13" y="1140808"/>
            <a:ext cx="461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99" descr="crotchet 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63" y="1128048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99" descr="crotchet 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95" y="1137957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" name="Object 198"/>
          <p:cNvGraphicFramePr>
            <a:graphicFrameLocks noChangeAspect="1"/>
          </p:cNvGraphicFramePr>
          <p:nvPr>
            <p:extLst/>
          </p:nvPr>
        </p:nvGraphicFramePr>
        <p:xfrm>
          <a:off x="7809783" y="1067697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" name="Photo Editor Photo" r:id="rId11" imgW="5390476" imgH="7621064" progId="MSPhotoEd.3">
                  <p:embed/>
                </p:oleObj>
              </mc:Choice>
              <mc:Fallback>
                <p:oleObj name="Photo Editor Photo" r:id="rId11" imgW="5390476" imgH="7621064" progId="MSPhotoEd.3">
                  <p:embed/>
                  <p:pic>
                    <p:nvPicPr>
                      <p:cNvPr id="5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9783" y="1067697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98"/>
          <p:cNvGraphicFramePr>
            <a:graphicFrameLocks noChangeAspect="1"/>
          </p:cNvGraphicFramePr>
          <p:nvPr>
            <p:extLst/>
          </p:nvPr>
        </p:nvGraphicFramePr>
        <p:xfrm>
          <a:off x="1841283" y="2900363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51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283" y="2900363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98"/>
          <p:cNvGraphicFramePr>
            <a:graphicFrameLocks noChangeAspect="1"/>
          </p:cNvGraphicFramePr>
          <p:nvPr>
            <p:extLst/>
          </p:nvPr>
        </p:nvGraphicFramePr>
        <p:xfrm>
          <a:off x="2381314" y="2900363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7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14" y="2900363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98"/>
          <p:cNvGraphicFramePr>
            <a:graphicFrameLocks noChangeAspect="1"/>
          </p:cNvGraphicFramePr>
          <p:nvPr>
            <p:extLst/>
          </p:nvPr>
        </p:nvGraphicFramePr>
        <p:xfrm>
          <a:off x="2878757" y="2900363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" name="Photo Editor Photo" r:id="rId10" imgW="5390476" imgH="7621064" progId="MSPhotoEd.3">
                  <p:embed/>
                </p:oleObj>
              </mc:Choice>
              <mc:Fallback>
                <p:oleObj name="Photo Editor Photo" r:id="rId10" imgW="5390476" imgH="7621064" progId="MSPhotoEd.3">
                  <p:embed/>
                  <p:pic>
                    <p:nvPicPr>
                      <p:cNvPr id="71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757" y="2900363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98"/>
          <p:cNvGraphicFramePr>
            <a:graphicFrameLocks noChangeAspect="1"/>
          </p:cNvGraphicFramePr>
          <p:nvPr>
            <p:extLst/>
          </p:nvPr>
        </p:nvGraphicFramePr>
        <p:xfrm>
          <a:off x="3360897" y="2900363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" name="Photo Editor Photo" r:id="rId11" imgW="5390476" imgH="7621064" progId="MSPhotoEd.3">
                  <p:embed/>
                </p:oleObj>
              </mc:Choice>
              <mc:Fallback>
                <p:oleObj name="Photo Editor Photo" r:id="rId11" imgW="5390476" imgH="7621064" progId="MSPhotoEd.3">
                  <p:embed/>
                  <p:pic>
                    <p:nvPicPr>
                      <p:cNvPr id="72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897" y="2900363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9" t="43022" r="30596" b="35048"/>
          <a:stretch/>
        </p:blipFill>
        <p:spPr>
          <a:xfrm>
            <a:off x="3898630" y="3250222"/>
            <a:ext cx="397042" cy="24063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9" t="43022" r="30596" b="35048"/>
          <a:stretch/>
        </p:blipFill>
        <p:spPr>
          <a:xfrm>
            <a:off x="7868383" y="3256857"/>
            <a:ext cx="397042" cy="240632"/>
          </a:xfrm>
          <a:prstGeom prst="rect">
            <a:avLst/>
          </a:prstGeom>
        </p:spPr>
      </p:pic>
      <p:graphicFrame>
        <p:nvGraphicFramePr>
          <p:cNvPr id="76" name="Object 198"/>
          <p:cNvGraphicFramePr>
            <a:graphicFrameLocks noChangeAspect="1"/>
          </p:cNvGraphicFramePr>
          <p:nvPr>
            <p:extLst/>
          </p:nvPr>
        </p:nvGraphicFramePr>
        <p:xfrm>
          <a:off x="7309276" y="1108538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5" name="Photo Editor Photo" r:id="rId11" imgW="5390476" imgH="7621064" progId="MSPhotoEd.3">
                  <p:embed/>
                </p:oleObj>
              </mc:Choice>
              <mc:Fallback>
                <p:oleObj name="Photo Editor Photo" r:id="rId11" imgW="5390476" imgH="7621064" progId="MSPhotoEd.3">
                  <p:embed/>
                  <p:pic>
                    <p:nvPicPr>
                      <p:cNvPr id="76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9276" y="1108538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198"/>
          <p:cNvGraphicFramePr>
            <a:graphicFrameLocks noChangeAspect="1"/>
          </p:cNvGraphicFramePr>
          <p:nvPr>
            <p:extLst/>
          </p:nvPr>
        </p:nvGraphicFramePr>
        <p:xfrm>
          <a:off x="5844432" y="4922535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77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432" y="4922535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98"/>
          <p:cNvGraphicFramePr>
            <a:graphicFrameLocks noChangeAspect="1"/>
          </p:cNvGraphicFramePr>
          <p:nvPr>
            <p:extLst/>
          </p:nvPr>
        </p:nvGraphicFramePr>
        <p:xfrm>
          <a:off x="6327395" y="4920989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78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395" y="4920989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98"/>
          <p:cNvGraphicFramePr>
            <a:graphicFrameLocks noChangeAspect="1"/>
          </p:cNvGraphicFramePr>
          <p:nvPr>
            <p:extLst/>
          </p:nvPr>
        </p:nvGraphicFramePr>
        <p:xfrm>
          <a:off x="6811534" y="4920989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8" name="Photo Editor Photo" r:id="rId10" imgW="5390476" imgH="7621064" progId="MSPhotoEd.3">
                  <p:embed/>
                </p:oleObj>
              </mc:Choice>
              <mc:Fallback>
                <p:oleObj name="Photo Editor Photo" r:id="rId10" imgW="5390476" imgH="7621064" progId="MSPhotoEd.3">
                  <p:embed/>
                  <p:pic>
                    <p:nvPicPr>
                      <p:cNvPr id="79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534" y="4920989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198"/>
          <p:cNvGraphicFramePr>
            <a:graphicFrameLocks noChangeAspect="1"/>
          </p:cNvGraphicFramePr>
          <p:nvPr>
            <p:extLst/>
          </p:nvPr>
        </p:nvGraphicFramePr>
        <p:xfrm>
          <a:off x="7309397" y="4920989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9" name="Photo Editor Photo" r:id="rId11" imgW="5390476" imgH="7621064" progId="MSPhotoEd.3">
                  <p:embed/>
                </p:oleObj>
              </mc:Choice>
              <mc:Fallback>
                <p:oleObj name="Photo Editor Photo" r:id="rId11" imgW="5390476" imgH="7621064" progId="MSPhotoEd.3">
                  <p:embed/>
                  <p:pic>
                    <p:nvPicPr>
                      <p:cNvPr id="8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9397" y="4920989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198"/>
          <p:cNvGraphicFramePr>
            <a:graphicFrameLocks noChangeAspect="1"/>
          </p:cNvGraphicFramePr>
          <p:nvPr>
            <p:extLst/>
          </p:nvPr>
        </p:nvGraphicFramePr>
        <p:xfrm>
          <a:off x="1819218" y="4894197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0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9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18" y="4894197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198"/>
          <p:cNvGraphicFramePr>
            <a:graphicFrameLocks noChangeAspect="1"/>
          </p:cNvGraphicFramePr>
          <p:nvPr>
            <p:extLst/>
          </p:nvPr>
        </p:nvGraphicFramePr>
        <p:xfrm>
          <a:off x="2359249" y="4894197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91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249" y="4894197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198"/>
          <p:cNvGraphicFramePr>
            <a:graphicFrameLocks noChangeAspect="1"/>
          </p:cNvGraphicFramePr>
          <p:nvPr>
            <p:extLst/>
          </p:nvPr>
        </p:nvGraphicFramePr>
        <p:xfrm>
          <a:off x="2856692" y="4894197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2" name="Photo Editor Photo" r:id="rId10" imgW="5390476" imgH="7621064" progId="MSPhotoEd.3">
                  <p:embed/>
                </p:oleObj>
              </mc:Choice>
              <mc:Fallback>
                <p:oleObj name="Photo Editor Photo" r:id="rId10" imgW="5390476" imgH="7621064" progId="MSPhotoEd.3">
                  <p:embed/>
                  <p:pic>
                    <p:nvPicPr>
                      <p:cNvPr id="92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692" y="4894197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198"/>
          <p:cNvGraphicFramePr>
            <a:graphicFrameLocks noChangeAspect="1"/>
          </p:cNvGraphicFramePr>
          <p:nvPr>
            <p:extLst/>
          </p:nvPr>
        </p:nvGraphicFramePr>
        <p:xfrm>
          <a:off x="3338832" y="4894197"/>
          <a:ext cx="46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" name="Photo Editor Photo" r:id="rId11" imgW="5390476" imgH="7621064" progId="MSPhotoEd.3">
                  <p:embed/>
                </p:oleObj>
              </mc:Choice>
              <mc:Fallback>
                <p:oleObj name="Photo Editor Photo" r:id="rId11" imgW="5390476" imgH="7621064" progId="MSPhotoEd.3">
                  <p:embed/>
                  <p:pic>
                    <p:nvPicPr>
                      <p:cNvPr id="93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832" y="4894197"/>
                        <a:ext cx="4699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9" t="43022" r="30596" b="35048"/>
          <a:stretch/>
        </p:blipFill>
        <p:spPr>
          <a:xfrm>
            <a:off x="3876565" y="5244056"/>
            <a:ext cx="397042" cy="24063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9" t="43022" r="30596" b="35048"/>
          <a:stretch/>
        </p:blipFill>
        <p:spPr>
          <a:xfrm>
            <a:off x="7879277" y="5237818"/>
            <a:ext cx="397042" cy="240632"/>
          </a:xfrm>
          <a:prstGeom prst="rect">
            <a:avLst/>
          </a:prstGeom>
        </p:spPr>
      </p:pic>
      <p:pic>
        <p:nvPicPr>
          <p:cNvPr id="5" name="Rumpus (Backing Track)">
            <a:hlinkClick r:id="" action="ppaction://media"/>
          </p:cNvPr>
          <p:cNvPicPr>
            <a:picLocks noGrp="1" noChangeAspect="1"/>
          </p:cNvPicPr>
          <p:nvPr>
            <p:ph sz="quarter" idx="3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96617" y="129906"/>
            <a:ext cx="609600" cy="609600"/>
          </a:xfrm>
        </p:spPr>
      </p:pic>
      <p:sp>
        <p:nvSpPr>
          <p:cNvPr id="46" name="TextBox 45"/>
          <p:cNvSpPr txBox="1"/>
          <p:nvPr/>
        </p:nvSpPr>
        <p:spPr>
          <a:xfrm>
            <a:off x="9904302" y="4680609"/>
            <a:ext cx="2248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Now go back and play the first line again TWICE. After that, play bars 3&amp;4 again TWICE.</a:t>
            </a:r>
          </a:p>
        </p:txBody>
      </p:sp>
    </p:spTree>
    <p:extLst>
      <p:ext uri="{BB962C8B-B14F-4D97-AF65-F5344CB8AC3E}">
        <p14:creationId xmlns:p14="http://schemas.microsoft.com/office/powerpoint/2010/main" val="12923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1828800" y="1885950"/>
          <a:ext cx="8075613" cy="2025800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597459714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164621202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776085992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915055904"/>
                    </a:ext>
                  </a:extLst>
                </a:gridCol>
              </a:tblGrid>
              <a:tr h="9095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C___  D___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E___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G___ A___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B___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C___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6467"/>
                  </a:ext>
                </a:extLst>
              </a:tr>
              <a:tr h="111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3___  D___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4___  D___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1___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1___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3___ A___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4___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1___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1___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70115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28800" y="4547021"/>
          <a:ext cx="8075613" cy="2025800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1865509353"/>
                    </a:ext>
                  </a:extLst>
                </a:gridCol>
                <a:gridCol w="2015554">
                  <a:extLst>
                    <a:ext uri="{9D8B030D-6E8A-4147-A177-3AD203B41FA5}">
                      <a16:colId xmlns:a16="http://schemas.microsoft.com/office/drawing/2014/main" val="423000930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227571344"/>
                    </a:ext>
                  </a:extLst>
                </a:gridCol>
                <a:gridCol w="2088605">
                  <a:extLst>
                    <a:ext uri="{9D8B030D-6E8A-4147-A177-3AD203B41FA5}">
                      <a16:colId xmlns:a16="http://schemas.microsoft.com/office/drawing/2014/main" val="820414186"/>
                    </a:ext>
                  </a:extLst>
                </a:gridCol>
              </a:tblGrid>
              <a:tr h="9095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B___  A___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G___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E___ D___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C___  *   *</a:t>
                      </a: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34846"/>
                  </a:ext>
                </a:extLst>
              </a:tr>
              <a:tr h="111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1___  A___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1___  A___</a:t>
                      </a:r>
                    </a:p>
                  </a:txBody>
                  <a:tcPr marT="45133" marB="451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3___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4___  </a:t>
                      </a: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1___ D___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1___ D___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3___  *  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4___  *   *</a:t>
                      </a:r>
                    </a:p>
                  </a:txBody>
                  <a:tcPr marT="45133" marB="451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21804"/>
                  </a:ext>
                </a:extLst>
              </a:tr>
            </a:tbl>
          </a:graphicData>
        </a:graphic>
      </p:graphicFrame>
      <p:sp>
        <p:nvSpPr>
          <p:cNvPr id="37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06469" y="220825"/>
            <a:ext cx="8229600" cy="1003003"/>
          </a:xfrm>
        </p:spPr>
        <p:txBody>
          <a:bodyPr/>
          <a:lstStyle/>
          <a:p>
            <a:pPr algn="ctr" eaLnBrk="1" hangingPunct="1"/>
            <a:r>
              <a:rPr lang="en-GB" b="1" dirty="0">
                <a:latin typeface="Comic Sans MS" charset="0"/>
              </a:rPr>
              <a:t>Scaling Up C Major</a:t>
            </a:r>
            <a:endParaRPr lang="en-GB" sz="2400" b="1" dirty="0">
              <a:latin typeface="Comic Sans MS" charset="0"/>
            </a:endParaRPr>
          </a:p>
        </p:txBody>
      </p:sp>
      <p:graphicFrame>
        <p:nvGraphicFramePr>
          <p:cNvPr id="44" name="Object 137"/>
          <p:cNvGraphicFramePr>
            <a:graphicFrameLocks noChangeAspect="1"/>
          </p:cNvGraphicFramePr>
          <p:nvPr>
            <p:extLst/>
          </p:nvPr>
        </p:nvGraphicFramePr>
        <p:xfrm>
          <a:off x="1828800" y="2190145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Photo Editor Photo" r:id="rId5" imgW="5390476" imgH="7621064" progId="MSPhotoEd.3">
                  <p:embed/>
                </p:oleObj>
              </mc:Choice>
              <mc:Fallback>
                <p:oleObj name="Photo Editor Photo" r:id="rId5" imgW="5390476" imgH="7621064" progId="MSPhotoEd.3">
                  <p:embed/>
                  <p:pic>
                    <p:nvPicPr>
                      <p:cNvPr id="44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190145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37"/>
          <p:cNvGraphicFramePr>
            <a:graphicFrameLocks noChangeAspect="1"/>
          </p:cNvGraphicFramePr>
          <p:nvPr>
            <p:extLst/>
          </p:nvPr>
        </p:nvGraphicFramePr>
        <p:xfrm>
          <a:off x="2851032" y="2190145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Photo Editor Photo" r:id="rId7" imgW="5390476" imgH="7621064" progId="MSPhotoEd.3">
                  <p:embed/>
                </p:oleObj>
              </mc:Choice>
              <mc:Fallback>
                <p:oleObj name="Photo Editor Photo" r:id="rId7" imgW="5390476" imgH="7621064" progId="MSPhotoEd.3">
                  <p:embed/>
                  <p:pic>
                    <p:nvPicPr>
                      <p:cNvPr id="45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032" y="2190145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37"/>
          <p:cNvGraphicFramePr>
            <a:graphicFrameLocks noChangeAspect="1"/>
          </p:cNvGraphicFramePr>
          <p:nvPr>
            <p:extLst/>
          </p:nvPr>
        </p:nvGraphicFramePr>
        <p:xfrm>
          <a:off x="3858834" y="2190145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Photo Editor Photo" r:id="rId8" imgW="5390476" imgH="7621064" progId="MSPhotoEd.3">
                  <p:embed/>
                </p:oleObj>
              </mc:Choice>
              <mc:Fallback>
                <p:oleObj name="Photo Editor Photo" r:id="rId8" imgW="5390476" imgH="7621064" progId="MSPhotoEd.3">
                  <p:embed/>
                  <p:pic>
                    <p:nvPicPr>
                      <p:cNvPr id="46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834" y="2190145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37"/>
          <p:cNvGraphicFramePr>
            <a:graphicFrameLocks noChangeAspect="1"/>
          </p:cNvGraphicFramePr>
          <p:nvPr>
            <p:extLst/>
          </p:nvPr>
        </p:nvGraphicFramePr>
        <p:xfrm>
          <a:off x="4803397" y="2190145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Photo Editor Photo" r:id="rId9" imgW="5390476" imgH="7621064" progId="MSPhotoEd.3">
                  <p:embed/>
                </p:oleObj>
              </mc:Choice>
              <mc:Fallback>
                <p:oleObj name="Photo Editor Photo" r:id="rId9" imgW="5390476" imgH="7621064" progId="MSPhotoEd.3">
                  <p:embed/>
                  <p:pic>
                    <p:nvPicPr>
                      <p:cNvPr id="47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397" y="2190145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37"/>
          <p:cNvGraphicFramePr>
            <a:graphicFrameLocks noChangeAspect="1"/>
          </p:cNvGraphicFramePr>
          <p:nvPr>
            <p:extLst/>
          </p:nvPr>
        </p:nvGraphicFramePr>
        <p:xfrm>
          <a:off x="5883674" y="2169792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Photo Editor Photo" r:id="rId10" imgW="5390476" imgH="7621064" progId="MSPhotoEd.3">
                  <p:embed/>
                </p:oleObj>
              </mc:Choice>
              <mc:Fallback>
                <p:oleObj name="Photo Editor Photo" r:id="rId10" imgW="5390476" imgH="7621064" progId="MSPhotoEd.3">
                  <p:embed/>
                  <p:pic>
                    <p:nvPicPr>
                      <p:cNvPr id="48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674" y="2169792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7"/>
          <p:cNvGraphicFramePr>
            <a:graphicFrameLocks noChangeAspect="1"/>
          </p:cNvGraphicFramePr>
          <p:nvPr>
            <p:extLst/>
          </p:nvPr>
        </p:nvGraphicFramePr>
        <p:xfrm>
          <a:off x="6813766" y="2182178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Photo Editor Photo" r:id="rId11" imgW="5390476" imgH="7621064" progId="MSPhotoEd.3">
                  <p:embed/>
                </p:oleObj>
              </mc:Choice>
              <mc:Fallback>
                <p:oleObj name="Photo Editor Photo" r:id="rId11" imgW="5390476" imgH="7621064" progId="MSPhotoEd.3">
                  <p:embed/>
                  <p:pic>
                    <p:nvPicPr>
                      <p:cNvPr id="49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766" y="2182178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37"/>
          <p:cNvGraphicFramePr>
            <a:graphicFrameLocks noChangeAspect="1"/>
          </p:cNvGraphicFramePr>
          <p:nvPr>
            <p:extLst/>
          </p:nvPr>
        </p:nvGraphicFramePr>
        <p:xfrm>
          <a:off x="7800906" y="2169791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Photo Editor Photo" r:id="rId12" imgW="5390476" imgH="7621064" progId="MSPhotoEd.3">
                  <p:embed/>
                </p:oleObj>
              </mc:Choice>
              <mc:Fallback>
                <p:oleObj name="Photo Editor Photo" r:id="rId12" imgW="5390476" imgH="7621064" progId="MSPhotoEd.3">
                  <p:embed/>
                  <p:pic>
                    <p:nvPicPr>
                      <p:cNvPr id="51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906" y="2169791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37"/>
          <p:cNvGraphicFramePr>
            <a:graphicFrameLocks noChangeAspect="1"/>
          </p:cNvGraphicFramePr>
          <p:nvPr>
            <p:extLst/>
          </p:nvPr>
        </p:nvGraphicFramePr>
        <p:xfrm>
          <a:off x="8788046" y="2190145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Photo Editor Photo" r:id="rId13" imgW="5390476" imgH="7621064" progId="MSPhotoEd.3">
                  <p:embed/>
                </p:oleObj>
              </mc:Choice>
              <mc:Fallback>
                <p:oleObj name="Photo Editor Photo" r:id="rId13" imgW="5390476" imgH="7621064" progId="MSPhotoEd.3">
                  <p:embed/>
                  <p:pic>
                    <p:nvPicPr>
                      <p:cNvPr id="52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8046" y="2190145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37"/>
          <p:cNvGraphicFramePr>
            <a:graphicFrameLocks noChangeAspect="1"/>
          </p:cNvGraphicFramePr>
          <p:nvPr>
            <p:extLst/>
          </p:nvPr>
        </p:nvGraphicFramePr>
        <p:xfrm>
          <a:off x="1846178" y="4847675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Photo Editor Photo" r:id="rId14" imgW="5390476" imgH="7621064" progId="MSPhotoEd.3">
                  <p:embed/>
                </p:oleObj>
              </mc:Choice>
              <mc:Fallback>
                <p:oleObj name="Photo Editor Photo" r:id="rId14" imgW="5390476" imgH="7621064" progId="MSPhotoEd.3">
                  <p:embed/>
                  <p:pic>
                    <p:nvPicPr>
                      <p:cNvPr id="53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178" y="4847675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37"/>
          <p:cNvGraphicFramePr>
            <a:graphicFrameLocks noChangeAspect="1"/>
          </p:cNvGraphicFramePr>
          <p:nvPr>
            <p:extLst/>
          </p:nvPr>
        </p:nvGraphicFramePr>
        <p:xfrm>
          <a:off x="2836555" y="4854966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Photo Editor Photo" r:id="rId15" imgW="5390476" imgH="7621064" progId="MSPhotoEd.3">
                  <p:embed/>
                </p:oleObj>
              </mc:Choice>
              <mc:Fallback>
                <p:oleObj name="Photo Editor Photo" r:id="rId15" imgW="5390476" imgH="7621064" progId="MSPhotoEd.3">
                  <p:embed/>
                  <p:pic>
                    <p:nvPicPr>
                      <p:cNvPr id="57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555" y="4854966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137"/>
          <p:cNvGraphicFramePr>
            <a:graphicFrameLocks noChangeAspect="1"/>
          </p:cNvGraphicFramePr>
          <p:nvPr>
            <p:extLst/>
          </p:nvPr>
        </p:nvGraphicFramePr>
        <p:xfrm>
          <a:off x="3868141" y="4854966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Photo Editor Photo" r:id="rId16" imgW="5390476" imgH="7621064" progId="MSPhotoEd.3">
                  <p:embed/>
                </p:oleObj>
              </mc:Choice>
              <mc:Fallback>
                <p:oleObj name="Photo Editor Photo" r:id="rId16" imgW="5390476" imgH="7621064" progId="MSPhotoEd.3">
                  <p:embed/>
                  <p:pic>
                    <p:nvPicPr>
                      <p:cNvPr id="81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141" y="4854966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137"/>
          <p:cNvGraphicFramePr>
            <a:graphicFrameLocks noChangeAspect="1"/>
          </p:cNvGraphicFramePr>
          <p:nvPr>
            <p:extLst/>
          </p:nvPr>
        </p:nvGraphicFramePr>
        <p:xfrm>
          <a:off x="4789062" y="4866725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Photo Editor Photo" r:id="rId17" imgW="5390476" imgH="7621064" progId="MSPhotoEd.3">
                  <p:embed/>
                </p:oleObj>
              </mc:Choice>
              <mc:Fallback>
                <p:oleObj name="Photo Editor Photo" r:id="rId17" imgW="5390476" imgH="7621064" progId="MSPhotoEd.3">
                  <p:embed/>
                  <p:pic>
                    <p:nvPicPr>
                      <p:cNvPr id="82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062" y="4866725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137"/>
          <p:cNvGraphicFramePr>
            <a:graphicFrameLocks noChangeAspect="1"/>
          </p:cNvGraphicFramePr>
          <p:nvPr>
            <p:extLst/>
          </p:nvPr>
        </p:nvGraphicFramePr>
        <p:xfrm>
          <a:off x="5875967" y="4847675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Photo Editor Photo" r:id="rId18" imgW="5390476" imgH="7621064" progId="MSPhotoEd.3">
                  <p:embed/>
                </p:oleObj>
              </mc:Choice>
              <mc:Fallback>
                <p:oleObj name="Photo Editor Photo" r:id="rId18" imgW="5390476" imgH="7621064" progId="MSPhotoEd.3">
                  <p:embed/>
                  <p:pic>
                    <p:nvPicPr>
                      <p:cNvPr id="83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967" y="4847675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137"/>
          <p:cNvGraphicFramePr>
            <a:graphicFrameLocks noChangeAspect="1"/>
          </p:cNvGraphicFramePr>
          <p:nvPr>
            <p:extLst/>
          </p:nvPr>
        </p:nvGraphicFramePr>
        <p:xfrm>
          <a:off x="6756442" y="4859507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Photo Editor Photo" r:id="rId19" imgW="5390476" imgH="7621064" progId="MSPhotoEd.3">
                  <p:embed/>
                </p:oleObj>
              </mc:Choice>
              <mc:Fallback>
                <p:oleObj name="Photo Editor Photo" r:id="rId19" imgW="5390476" imgH="7621064" progId="MSPhotoEd.3">
                  <p:embed/>
                  <p:pic>
                    <p:nvPicPr>
                      <p:cNvPr id="84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42" y="4859507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137"/>
          <p:cNvGraphicFramePr>
            <a:graphicFrameLocks noChangeAspect="1"/>
          </p:cNvGraphicFramePr>
          <p:nvPr>
            <p:extLst/>
          </p:nvPr>
        </p:nvGraphicFramePr>
        <p:xfrm>
          <a:off x="7825721" y="4854966"/>
          <a:ext cx="4778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Photo Editor Photo" r:id="rId20" imgW="5390476" imgH="7621064" progId="MSPhotoEd.3">
                  <p:embed/>
                </p:oleObj>
              </mc:Choice>
              <mc:Fallback>
                <p:oleObj name="Photo Editor Photo" r:id="rId20" imgW="5390476" imgH="7621064" progId="MSPhotoEd.3">
                  <p:embed/>
                  <p:pic>
                    <p:nvPicPr>
                      <p:cNvPr id="85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721" y="4854966"/>
                        <a:ext cx="4778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" name="Picture 299" descr="crotchet rest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579" y="4885095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99" descr="crotchet rest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475" y="4866725"/>
            <a:ext cx="446897" cy="5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caling up C Major (Backing Track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277600" y="417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C676-04C9-44B0-8FBB-D2D31832F218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034639" y="252393"/>
            <a:ext cx="10972800" cy="1143000"/>
          </a:xfrm>
        </p:spPr>
        <p:txBody>
          <a:bodyPr/>
          <a:lstStyle/>
          <a:p>
            <a:r>
              <a:rPr lang="en-GB" dirty="0"/>
              <a:t>D Minor Arpeggio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7F60-D50D-4145-A965-032180B551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69219"/>
            <a:ext cx="12191999" cy="218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	F</a:t>
            </a:r>
            <a:r>
              <a:rPr lang="en-GB" sz="1400" dirty="0"/>
              <a:t>(natural)	</a:t>
            </a:r>
            <a:r>
              <a:rPr lang="en-GB" dirty="0"/>
              <a:t>A	D </a:t>
            </a:r>
            <a:r>
              <a:rPr lang="en-GB" sz="1400" dirty="0"/>
              <a:t>(on A String)</a:t>
            </a:r>
            <a:r>
              <a:rPr lang="en-GB" dirty="0"/>
              <a:t>	A	F	D	</a:t>
            </a:r>
          </a:p>
          <a:p>
            <a:pPr marL="0" indent="0">
              <a:buNone/>
            </a:pPr>
            <a:r>
              <a:rPr lang="en-GB" dirty="0"/>
              <a:t>0	2	0	¾		0	2	0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0A956F-6C4C-438E-85E3-72AE891AD50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4395787"/>
            <a:ext cx="10972800" cy="21875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	E	G	C</a:t>
            </a:r>
            <a:r>
              <a:rPr lang="en-GB" sz="1500" dirty="0"/>
              <a:t>(natural)</a:t>
            </a:r>
            <a:r>
              <a:rPr lang="en-GB" dirty="0"/>
              <a:t>		G	E	C</a:t>
            </a:r>
          </a:p>
          <a:p>
            <a:pPr marL="0" indent="0">
              <a:buNone/>
            </a:pPr>
            <a:r>
              <a:rPr lang="en-GB" dirty="0"/>
              <a:t>¾ 	1	¾ 	2		¾ 	1	¾  	</a:t>
            </a:r>
          </a:p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5B4E8D-3501-4A20-A03D-4D2964E4C6D6}"/>
              </a:ext>
            </a:extLst>
          </p:cNvPr>
          <p:cNvSpPr txBox="1">
            <a:spLocks/>
          </p:cNvSpPr>
          <p:nvPr/>
        </p:nvSpPr>
        <p:spPr>
          <a:xfrm>
            <a:off x="1712025" y="29479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 Major Arpeggio </a:t>
            </a:r>
          </a:p>
        </p:txBody>
      </p:sp>
    </p:spTree>
    <p:extLst>
      <p:ext uri="{BB962C8B-B14F-4D97-AF65-F5344CB8AC3E}">
        <p14:creationId xmlns:p14="http://schemas.microsoft.com/office/powerpoint/2010/main" val="19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10801</TotalTime>
  <Words>748</Words>
  <Application>Microsoft Office PowerPoint</Application>
  <PresentationFormat>Widescreen</PresentationFormat>
  <Paragraphs>134</Paragraphs>
  <Slides>7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Photo Editor Photo</vt:lpstr>
      <vt:lpstr>Easy Streets (Part 1)</vt:lpstr>
      <vt:lpstr>Easy Streets (Part 2)</vt:lpstr>
      <vt:lpstr>Low Down Twos (Part 1)</vt:lpstr>
      <vt:lpstr>Low Down Twos (Part 2)</vt:lpstr>
      <vt:lpstr>Rumpus! Part 1</vt:lpstr>
      <vt:lpstr>Scaling Up C Major</vt:lpstr>
      <vt:lpstr>D Minor Arpeggio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Streets</dc:title>
  <dc:creator>lsmsuser12</dc:creator>
  <cp:lastModifiedBy>lsmsuser12</cp:lastModifiedBy>
  <cp:revision>37</cp:revision>
  <cp:lastPrinted>2019-12-06T12:14:07Z</cp:lastPrinted>
  <dcterms:created xsi:type="dcterms:W3CDTF">2019-09-11T12:16:54Z</dcterms:created>
  <dcterms:modified xsi:type="dcterms:W3CDTF">2020-03-27T09:54:09Z</dcterms:modified>
</cp:coreProperties>
</file>