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6" r:id="rId2"/>
    <p:sldId id="279" r:id="rId3"/>
    <p:sldId id="256" r:id="rId4"/>
    <p:sldId id="280" r:id="rId5"/>
    <p:sldId id="281" r:id="rId6"/>
    <p:sldId id="282" r:id="rId7"/>
    <p:sldId id="271" r:id="rId8"/>
    <p:sldId id="278" r:id="rId9"/>
    <p:sldId id="272" r:id="rId10"/>
    <p:sldId id="274" r:id="rId11"/>
    <p:sldId id="276" r:id="rId12"/>
    <p:sldId id="277" r:id="rId13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5050"/>
    <a:srgbClr val="FF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73" d="100"/>
          <a:sy n="73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E8ACA2-361B-496A-ACD0-408D5DC8C3E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D620EDB-429A-49A9-9F64-04280AED4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7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166E2-8C38-3A4D-A658-CC5F115828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9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F7290-046B-F649-83FA-2DF4FEB751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4F10-1C0E-9B40-A4B1-47F8BAA263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6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53B4F-18C9-934C-8618-04C6478CF6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4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7A2C0-EED0-3D45-BF40-1E6C5030DD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625E1-6266-814C-B6AC-4DA318107B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D2BF0-8010-C54F-81E6-5286B51B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3F3BB-6BEF-DB40-A9B4-0B2BD47A1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0098-26F0-2B4A-8BD8-69C1A11B60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9EE19-B667-2541-83E7-824FD7E577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8F2A3-9757-9F40-910F-AB15354B13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1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81C7D-523D-CB42-896D-62575AFBC2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330A20-5BE0-D44A-917D-96582D6FA45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audio" Target="../media/media1.mp3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.png"/><Relationship Id="rId2" Type="http://schemas.microsoft.com/office/2007/relationships/media" Target="../media/media1.mp3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media3.mp3"/><Relationship Id="rId7" Type="http://schemas.openxmlformats.org/officeDocument/2006/relationships/image" Target="../media/image1.png"/><Relationship Id="rId2" Type="http://schemas.microsoft.com/office/2007/relationships/media" Target="../media/media3.mp3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.png"/><Relationship Id="rId3" Type="http://schemas.openxmlformats.org/officeDocument/2006/relationships/audio" Target="../media/media4.mp3"/><Relationship Id="rId7" Type="http://schemas.openxmlformats.org/officeDocument/2006/relationships/image" Target="../media/image1.png"/><Relationship Id="rId12" Type="http://schemas.openxmlformats.org/officeDocument/2006/relationships/oleObject" Target="../embeddings/oleObject19.bin"/><Relationship Id="rId2" Type="http://schemas.microsoft.com/office/2007/relationships/media" Target="../media/media4.mp3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34888" y="216024"/>
            <a:ext cx="8229600" cy="7647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 dirty="0" smtClean="0">
                <a:latin typeface="Comic Sans MS" charset="0"/>
              </a:rPr>
              <a:t>Things to think about…</a:t>
            </a:r>
            <a:endParaRPr lang="en-GB" sz="2400" kern="0" dirty="0">
              <a:latin typeface="Comic Sans MS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578506" y="1052736"/>
            <a:ext cx="6007675" cy="2185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GB" sz="2400" b="1" kern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4" y="148478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spcAft>
                <a:spcPts val="0"/>
              </a:spcAft>
              <a:buAutoNum type="arabicPeriod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fingers on the correct string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AutoNum type="arabicPeriod" startAt="2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bow on the correct string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 startAt="2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AutoNum type="arabicPeriod" startAt="3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pressing down hard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enough/too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 startAt="3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using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enough bow? Are you using lots of bow?</a:t>
            </a:r>
          </a:p>
          <a:p>
            <a:pPr marL="457200">
              <a:spcAft>
                <a:spcPts val="0"/>
              </a:spcAf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AutoNum type="arabicPeriod" startAt="5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bowing in straight lines or not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 startAt="5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AutoNum type="arabicPeriod" startAt="6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catching different strings when you play? If so, which ones?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need to do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 startAt="6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AutoNum type="arabicPeriod" startAt="7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fingers in exactly the correct places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indent="-457200">
              <a:spcAft>
                <a:spcPts val="0"/>
              </a:spcAft>
              <a:buAutoNum type="arabicPeriod" startAt="7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	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holding both (all) of your fingers when you play an F#?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latin typeface="Comic Sans MS" charset="0"/>
              </a:rPr>
              <a:t>Too Much Rosin!</a:t>
            </a:r>
          </a:p>
        </p:txBody>
      </p:sp>
      <p:graphicFrame>
        <p:nvGraphicFramePr>
          <p:cNvPr id="40207" name="Group 271"/>
          <p:cNvGraphicFramePr>
            <a:graphicFrameLocks noGrp="1"/>
          </p:cNvGraphicFramePr>
          <p:nvPr>
            <p:ph sz="quarter" idx="1"/>
          </p:nvPr>
        </p:nvGraphicFramePr>
        <p:xfrm>
          <a:off x="179388" y="1196975"/>
          <a:ext cx="8424862" cy="5340352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*   *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   G   A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1    1          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   A   B   *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1   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*   *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   G   A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1    1           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 A   G  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G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F#  ED  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1D   *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   *  *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F#   ED  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1D   *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*   *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*   *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GGGG   *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G   G   A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1    1           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A   G  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G  *      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50" name="Picture 186" descr="crotch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9763" y="1455738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1" name="Picture 189" descr="crotch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4325" y="1458913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3" name="Picture 116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117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118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0988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119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1115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120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6764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121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6764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133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180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134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381500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135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10673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136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310673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165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673725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Picture 166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66578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167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699125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168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686425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192" descr="crotch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1455738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8" name="Picture 19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4557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19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4430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19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4557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19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4462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19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9210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20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9083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201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41878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202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1751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203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5165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7" name="Picture 204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9289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8" name="Picture 20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9035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9" name="Picture 20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0" name="Picture 20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9003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" name="Picture 20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9035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2" name="Picture 20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2164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Picture 21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2211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Picture 214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54355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21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165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21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165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7" name="Picture 21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594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8" name="Picture 21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165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9" name="Picture 21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55625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0" name="Picture 234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51447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" name="Picture 235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3987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2" name="Picture 236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506538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Picture 237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3987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4" name="Picture 238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9384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5" name="Picture 239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493838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6" name="Picture 240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9511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Picture 241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0846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8" name="Picture 242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084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243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957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0" name="Picture 244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2846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1" name="Picture 245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2592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" name="Picture 246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221163"/>
            <a:ext cx="5318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3" name="Picture 247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555625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4" name="Picture 248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4778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5" name="Picture 249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903538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6" name="Picture 250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7656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7" name="Picture 251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384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8" name="Picture 253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430530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9" name="Picture 254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2211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0" name="Picture 255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20846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1" name="Picture 256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5584825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257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589588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3" name="Picture 258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564188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4" name="Picture 259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568950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oo much ros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200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>
                <a:latin typeface="Comic Sans MS" charset="0"/>
              </a:rPr>
              <a:t>William Tell Overture</a:t>
            </a:r>
          </a:p>
        </p:txBody>
      </p:sp>
      <p:graphicFrame>
        <p:nvGraphicFramePr>
          <p:cNvPr id="68894" name="Group 286"/>
          <p:cNvGraphicFramePr>
            <a:graphicFrameLocks noGrp="1"/>
          </p:cNvGraphicFramePr>
          <p:nvPr>
            <p:ph sz="quarter" idx="1"/>
          </p:nvPr>
        </p:nvGraphicFramePr>
        <p:xfrm>
          <a:off x="539750" y="981075"/>
          <a:ext cx="7570788" cy="5781004"/>
        </p:xfrm>
        <a:graphic>
          <a:graphicData uri="http://schemas.openxmlformats.org/drawingml/2006/table">
            <a:tbl>
              <a:tblPr/>
              <a:tblGrid>
                <a:gridCol w="188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*    *     * 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*   * 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EE   E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1    11     1   11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B  C#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1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   *    *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*   *    * 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EE   E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1    11    1   11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B  C#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1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*   * 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*   *    * 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EE   E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1    11    1   11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B  C#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1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* 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*    *   * 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EE   E   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1    11    1   11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B   C#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1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  E    E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 1     *  </a:t>
                      </a:r>
                    </a:p>
                  </a:txBody>
                  <a:tcPr marT="44932" marB="449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C#  A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*</a:t>
                      </a: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4932" marB="44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79" name="Picture 30" descr="crotch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268413"/>
            <a:ext cx="355600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0" name="Picture 205" descr="pairquav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16338"/>
            <a:ext cx="3317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1" name="Picture 37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41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3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4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4188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5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6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941888"/>
            <a:ext cx="330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5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35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51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09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53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35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55" descr="crotche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530475"/>
            <a:ext cx="357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5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5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59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209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6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35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61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64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6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35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6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355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67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6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355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69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7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75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3" name="Picture 76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80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81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492375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82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466975"/>
            <a:ext cx="5318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83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4900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Picture 8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492375"/>
            <a:ext cx="4778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85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86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9237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87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88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49237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91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490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92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93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528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9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782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113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11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115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116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317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117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317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13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14600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135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4317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136" descr="pairquav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317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143" descr="pairquaver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393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144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145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151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355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152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55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153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154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21100"/>
            <a:ext cx="36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197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13163"/>
            <a:ext cx="36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253" descr="crotchet res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2565400"/>
            <a:ext cx="4318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4" name="Picture 260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769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261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8769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" name="Picture 262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769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7" name="Picture 263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87692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8" name="Picture 264" descr="crotche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876925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9" name="Picture 265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8054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0" name="Picture 266" descr="crotch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054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1" name="Picture 267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87692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2" name="Picture 273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355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3" name="Picture 275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36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4" name="Picture 276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5" name="Picture 277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36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" name="Picture 278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" name="Picture 27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" name="Picture 280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688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" name="Picture 281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" name="Picture 282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9742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lliam Te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792" y="959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omic Sans MS" charset="0"/>
              </a:rPr>
              <a:t>Mary Had a Baby</a:t>
            </a:r>
          </a:p>
        </p:txBody>
      </p:sp>
      <p:graphicFrame>
        <p:nvGraphicFramePr>
          <p:cNvPr id="72810" name="Group 10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859713" cy="229870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9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DD  E  F#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DD   1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569" marB="45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-    A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     1</a:t>
                      </a: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DD   E  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 DD   1 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B    A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DD  E 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  DD   1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569" marB="45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-    A 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     A</a:t>
                      </a: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  AB  AF# 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A1   A1   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D2/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D1</a:t>
                      </a: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 E    D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D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569" marB="45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88" name="Picture 41" descr="pairquav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98463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9" name="Picture 43" descr="crotch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951038"/>
            <a:ext cx="357188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190" name="Object 4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17775" y="1844675"/>
          <a:ext cx="4079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844675"/>
                        <a:ext cx="4079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1" name="Picture 70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39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1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39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2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3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3563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74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16263"/>
            <a:ext cx="39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75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03563"/>
            <a:ext cx="39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76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03563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77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03563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78" descr="pairquav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16263"/>
            <a:ext cx="398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7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38338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8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357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81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357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82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83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84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03563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8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094038"/>
            <a:ext cx="357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8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68638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8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8638"/>
            <a:ext cx="357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09" name="Object 88"/>
          <p:cNvGraphicFramePr>
            <a:graphicFrameLocks noChangeAspect="1"/>
          </p:cNvGraphicFramePr>
          <p:nvPr/>
        </p:nvGraphicFramePr>
        <p:xfrm>
          <a:off x="3309938" y="1844675"/>
          <a:ext cx="407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844675"/>
                        <a:ext cx="4079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0" name="Object 89"/>
          <p:cNvGraphicFramePr>
            <a:graphicFrameLocks noChangeAspect="1"/>
          </p:cNvGraphicFramePr>
          <p:nvPr/>
        </p:nvGraphicFramePr>
        <p:xfrm>
          <a:off x="2484438" y="2997200"/>
          <a:ext cx="407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97200"/>
                        <a:ext cx="4079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1" name="Object 90"/>
          <p:cNvGraphicFramePr>
            <a:graphicFrameLocks noChangeAspect="1"/>
          </p:cNvGraphicFramePr>
          <p:nvPr/>
        </p:nvGraphicFramePr>
        <p:xfrm>
          <a:off x="7380288" y="1844675"/>
          <a:ext cx="407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844675"/>
                        <a:ext cx="4079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91"/>
          <p:cNvGraphicFramePr>
            <a:graphicFrameLocks noChangeAspect="1"/>
          </p:cNvGraphicFramePr>
          <p:nvPr/>
        </p:nvGraphicFramePr>
        <p:xfrm>
          <a:off x="3276600" y="2997200"/>
          <a:ext cx="4079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97200"/>
                        <a:ext cx="4079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92"/>
          <p:cNvGraphicFramePr>
            <a:graphicFrameLocks noChangeAspect="1"/>
          </p:cNvGraphicFramePr>
          <p:nvPr/>
        </p:nvGraphicFramePr>
        <p:xfrm>
          <a:off x="7380288" y="2997200"/>
          <a:ext cx="407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997200"/>
                        <a:ext cx="4079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5" name="Text Box 108"/>
          <p:cNvSpPr txBox="1">
            <a:spLocks noChangeArrowheads="1"/>
          </p:cNvSpPr>
          <p:nvPr/>
        </p:nvSpPr>
        <p:spPr bwMode="auto">
          <a:xfrm>
            <a:off x="7019925" y="4292600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dirty="0">
                <a:latin typeface="Comic Sans MS" charset="0"/>
              </a:rPr>
              <a:t>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charset="0"/>
              </a:rPr>
              <a:t>Hot Cross Buns</a:t>
            </a:r>
            <a:endParaRPr lang="en-GB" sz="2400" dirty="0">
              <a:latin typeface="Comic Sans MS" charset="0"/>
            </a:endParaRPr>
          </a:p>
        </p:txBody>
      </p:sp>
      <p:graphicFrame>
        <p:nvGraphicFramePr>
          <p:cNvPr id="2249" name="Group 20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6841912"/>
              </p:ext>
            </p:extLst>
          </p:nvPr>
        </p:nvGraphicFramePr>
        <p:xfrm>
          <a:off x="457200" y="1600200"/>
          <a:ext cx="8075613" cy="398780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4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E   D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E   D  -</a:t>
                      </a:r>
                      <a:endParaRPr kumimoji="0" lang="en-GB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DDDD   EEEE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E   D  -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2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D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    1   D -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D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    1    D -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DDDD   1111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DDDD   1111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D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    1    D -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Open String part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A    D   -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 A   D   -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DDDD  AAAA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A   D  -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73" name="Object 13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6375" y="2497138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3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97138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16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63938" y="2505075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05075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16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791450" y="2489200"/>
          <a:ext cx="4556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2075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2489200"/>
                        <a:ext cx="4556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6" name="Object 184"/>
          <p:cNvGraphicFramePr>
            <a:graphicFrameLocks noChangeAspect="1"/>
          </p:cNvGraphicFramePr>
          <p:nvPr/>
        </p:nvGraphicFramePr>
        <p:xfrm>
          <a:off x="7308850" y="251777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2076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1777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" name="Object 185"/>
          <p:cNvGraphicFramePr>
            <a:graphicFrameLocks noChangeAspect="1"/>
          </p:cNvGraphicFramePr>
          <p:nvPr/>
        </p:nvGraphicFramePr>
        <p:xfrm>
          <a:off x="6804025" y="2540000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2077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540000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186"/>
          <p:cNvGraphicFramePr>
            <a:graphicFrameLocks noChangeAspect="1"/>
          </p:cNvGraphicFramePr>
          <p:nvPr/>
        </p:nvGraphicFramePr>
        <p:xfrm>
          <a:off x="3059113" y="2540000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Photo Editor Photo" r:id="rId12" imgW="5390476" imgH="7621064" progId="MSPhotoEd.3">
                  <p:embed/>
                </p:oleObj>
              </mc:Choice>
              <mc:Fallback>
                <p:oleObj name="Photo Editor Photo" r:id="rId12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40000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187"/>
          <p:cNvGraphicFramePr>
            <a:graphicFrameLocks noChangeAspect="1"/>
          </p:cNvGraphicFramePr>
          <p:nvPr/>
        </p:nvGraphicFramePr>
        <p:xfrm>
          <a:off x="2484438" y="2540000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" name="Photo Editor Photo" r:id="rId13" imgW="5390476" imgH="7621064" progId="MSPhotoEd.3">
                  <p:embed/>
                </p:oleObj>
              </mc:Choice>
              <mc:Fallback>
                <p:oleObj name="Photo Editor Photo" r:id="rId13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40000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188"/>
          <p:cNvGraphicFramePr>
            <a:graphicFrameLocks noChangeAspect="1"/>
          </p:cNvGraphicFramePr>
          <p:nvPr/>
        </p:nvGraphicFramePr>
        <p:xfrm>
          <a:off x="1042988" y="2501900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4" name="Photo Editor Photo" r:id="rId14" imgW="5390476" imgH="7621064" progId="MSPhotoEd.3">
                  <p:embed/>
                </p:oleObj>
              </mc:Choice>
              <mc:Fallback>
                <p:oleObj name="Photo Editor Photo" r:id="rId14" imgW="5390476" imgH="7621064" progId="MSPhotoEd.3">
                  <p:embed/>
                  <p:pic>
                    <p:nvPicPr>
                      <p:cNvPr id="208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501900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" name="Picture 192" descr="pairquaver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8603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194" descr="pairquaver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86038"/>
            <a:ext cx="46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195" descr="pairquaver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7333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196" descr="pairquaver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7333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85" name="Object 198"/>
          <p:cNvGraphicFramePr>
            <a:graphicFrameLocks noChangeAspect="1"/>
          </p:cNvGraphicFramePr>
          <p:nvPr/>
        </p:nvGraphicFramePr>
        <p:xfrm>
          <a:off x="468313" y="250507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" name="Photo Editor Photo" r:id="rId16" imgW="5390476" imgH="7621064" progId="MSPhotoEd.3">
                  <p:embed/>
                </p:oleObj>
              </mc:Choice>
              <mc:Fallback>
                <p:oleObj name="Photo Editor Photo" r:id="rId16" imgW="5390476" imgH="7621064" progId="MSPhotoEd.3">
                  <p:embed/>
                  <p:pic>
                    <p:nvPicPr>
                      <p:cNvPr id="208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0507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Text Box 202"/>
          <p:cNvSpPr txBox="1">
            <a:spLocks noChangeArrowheads="1"/>
          </p:cNvSpPr>
          <p:nvPr/>
        </p:nvSpPr>
        <p:spPr bwMode="auto">
          <a:xfrm>
            <a:off x="539750" y="6021388"/>
            <a:ext cx="4968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dirty="0">
                <a:latin typeface="Comic Sans MS" charset="0"/>
              </a:rPr>
              <a:t>Fingerings in Green text are for Cello </a:t>
            </a:r>
            <a:r>
              <a:rPr lang="en-GB" sz="1600" dirty="0" smtClean="0">
                <a:latin typeface="Comic Sans MS" charset="0"/>
              </a:rPr>
              <a:t>players</a:t>
            </a:r>
            <a:endParaRPr lang="en-GB" sz="1600" dirty="0">
              <a:latin typeface="Comic Sans MS" charset="0"/>
            </a:endParaRPr>
          </a:p>
        </p:txBody>
      </p:sp>
      <p:pic>
        <p:nvPicPr>
          <p:cNvPr id="2" name="Choc Trea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312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02439" y="-32279"/>
            <a:ext cx="8229600" cy="72159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charset="0"/>
              </a:rPr>
              <a:t>Merrily We Roll Along</a:t>
            </a:r>
            <a:endParaRPr lang="en-GB" sz="2400" dirty="0">
              <a:latin typeface="Comic Sans MS" charset="0"/>
            </a:endParaRPr>
          </a:p>
        </p:txBody>
      </p:sp>
      <p:graphicFrame>
        <p:nvGraphicFramePr>
          <p:cNvPr id="2249" name="Group 20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8354580"/>
              </p:ext>
            </p:extLst>
          </p:nvPr>
        </p:nvGraphicFramePr>
        <p:xfrm>
          <a:off x="511994" y="692696"/>
          <a:ext cx="8075613" cy="406104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0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E   D  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A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2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D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D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    2__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3    3__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 1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    A__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A    A__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E   D   E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D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D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    2__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3    3__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1    1    2    1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1    1    3    1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95272"/>
                  </a:ext>
                </a:extLst>
              </a:tr>
            </a:tbl>
          </a:graphicData>
        </a:graphic>
      </p:graphicFrame>
      <p:graphicFrame>
        <p:nvGraphicFramePr>
          <p:cNvPr id="2074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49867064"/>
              </p:ext>
            </p:extLst>
          </p:nvPr>
        </p:nvGraphicFramePr>
        <p:xfrm>
          <a:off x="3640898" y="1113086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898" y="1113086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807607"/>
              </p:ext>
            </p:extLst>
          </p:nvPr>
        </p:nvGraphicFramePr>
        <p:xfrm>
          <a:off x="3136073" y="11416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073" y="11416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81164"/>
              </p:ext>
            </p:extLst>
          </p:nvPr>
        </p:nvGraphicFramePr>
        <p:xfrm>
          <a:off x="2583907" y="11416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907" y="11416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54449"/>
              </p:ext>
            </p:extLst>
          </p:nvPr>
        </p:nvGraphicFramePr>
        <p:xfrm>
          <a:off x="1097045" y="1081336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45" y="1081336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53659"/>
              </p:ext>
            </p:extLst>
          </p:nvPr>
        </p:nvGraphicFramePr>
        <p:xfrm>
          <a:off x="559564" y="1081336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64" y="1081336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2950"/>
              </p:ext>
            </p:extLst>
          </p:nvPr>
        </p:nvGraphicFramePr>
        <p:xfrm>
          <a:off x="1607426" y="11416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426" y="11416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87413"/>
              </p:ext>
            </p:extLst>
          </p:nvPr>
        </p:nvGraphicFramePr>
        <p:xfrm>
          <a:off x="2060657" y="1152774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657" y="1152774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30556175"/>
              </p:ext>
            </p:extLst>
          </p:nvPr>
        </p:nvGraphicFramePr>
        <p:xfrm>
          <a:off x="5608779" y="1103264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779" y="1103264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724538"/>
              </p:ext>
            </p:extLst>
          </p:nvPr>
        </p:nvGraphicFramePr>
        <p:xfrm>
          <a:off x="5103954" y="113183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954" y="113183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34653"/>
              </p:ext>
            </p:extLst>
          </p:nvPr>
        </p:nvGraphicFramePr>
        <p:xfrm>
          <a:off x="4551788" y="113183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788" y="113183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0529785"/>
              </p:ext>
            </p:extLst>
          </p:nvPr>
        </p:nvGraphicFramePr>
        <p:xfrm>
          <a:off x="7662385" y="1113086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385" y="1113086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31040"/>
              </p:ext>
            </p:extLst>
          </p:nvPr>
        </p:nvGraphicFramePr>
        <p:xfrm>
          <a:off x="7157560" y="11416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560" y="11416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02253"/>
              </p:ext>
            </p:extLst>
          </p:nvPr>
        </p:nvGraphicFramePr>
        <p:xfrm>
          <a:off x="6605394" y="11416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394" y="11416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34752369"/>
              </p:ext>
            </p:extLst>
          </p:nvPr>
        </p:nvGraphicFramePr>
        <p:xfrm>
          <a:off x="3621905" y="3129310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905" y="3129310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51443"/>
              </p:ext>
            </p:extLst>
          </p:nvPr>
        </p:nvGraphicFramePr>
        <p:xfrm>
          <a:off x="3117080" y="315788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80" y="315788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40251"/>
              </p:ext>
            </p:extLst>
          </p:nvPr>
        </p:nvGraphicFramePr>
        <p:xfrm>
          <a:off x="2564914" y="315788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914" y="315788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46846"/>
              </p:ext>
            </p:extLst>
          </p:nvPr>
        </p:nvGraphicFramePr>
        <p:xfrm>
          <a:off x="1078052" y="3097560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208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052" y="3097560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12663"/>
              </p:ext>
            </p:extLst>
          </p:nvPr>
        </p:nvGraphicFramePr>
        <p:xfrm>
          <a:off x="540571" y="3097560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208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71" y="3097560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6297"/>
              </p:ext>
            </p:extLst>
          </p:nvPr>
        </p:nvGraphicFramePr>
        <p:xfrm>
          <a:off x="1588433" y="315788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433" y="315788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80448"/>
              </p:ext>
            </p:extLst>
          </p:nvPr>
        </p:nvGraphicFramePr>
        <p:xfrm>
          <a:off x="2041664" y="3168998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1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664" y="3168998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78430"/>
              </p:ext>
            </p:extLst>
          </p:nvPr>
        </p:nvGraphicFramePr>
        <p:xfrm>
          <a:off x="5058834" y="311502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32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834" y="311502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671226"/>
              </p:ext>
            </p:extLst>
          </p:nvPr>
        </p:nvGraphicFramePr>
        <p:xfrm>
          <a:off x="4521353" y="311502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33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353" y="311502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75789"/>
              </p:ext>
            </p:extLst>
          </p:nvPr>
        </p:nvGraphicFramePr>
        <p:xfrm>
          <a:off x="5569215" y="3175348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4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215" y="3175348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88242"/>
              </p:ext>
            </p:extLst>
          </p:nvPr>
        </p:nvGraphicFramePr>
        <p:xfrm>
          <a:off x="6022446" y="318646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5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446" y="318646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86539755"/>
              </p:ext>
            </p:extLst>
          </p:nvPr>
        </p:nvGraphicFramePr>
        <p:xfrm>
          <a:off x="6489572" y="3168998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9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572" y="3168998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32" y="3110264"/>
            <a:ext cx="546607" cy="6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03" y="3110264"/>
            <a:ext cx="546607" cy="6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87204"/>
              </p:ext>
            </p:extLst>
          </p:nvPr>
        </p:nvGraphicFramePr>
        <p:xfrm>
          <a:off x="483188" y="5785112"/>
          <a:ext cx="8075613" cy="576064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939769207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15910888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679901540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31579537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D___   *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24626"/>
                  </a:ext>
                </a:extLst>
              </a:tr>
            </a:tbl>
          </a:graphicData>
        </a:graphic>
      </p:graphicFrame>
      <p:pic>
        <p:nvPicPr>
          <p:cNvPr id="43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60" y="5415192"/>
            <a:ext cx="269610" cy="3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31" y="5415192"/>
            <a:ext cx="269610" cy="3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94796"/>
              </p:ext>
            </p:extLst>
          </p:nvPr>
        </p:nvGraphicFramePr>
        <p:xfrm>
          <a:off x="483546" y="5252195"/>
          <a:ext cx="8075613" cy="576064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85075070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65534137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77976753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0344505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2149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10053" y="4944507"/>
            <a:ext cx="3560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RED = Open String Part (Harmony)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charset="0"/>
              </a:rPr>
              <a:t>The Shepherd</a:t>
            </a:r>
            <a:endParaRPr lang="en-GB" sz="2400" dirty="0">
              <a:latin typeface="Comic Sans MS" charset="0"/>
            </a:endParaRPr>
          </a:p>
        </p:txBody>
      </p:sp>
      <p:graphicFrame>
        <p:nvGraphicFramePr>
          <p:cNvPr id="2249" name="Group 20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507812"/>
              </p:ext>
            </p:extLst>
          </p:nvPr>
        </p:nvGraphicFramePr>
        <p:xfrm>
          <a:off x="457200" y="1600200"/>
          <a:ext cx="8075613" cy="406104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0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E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2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1    2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1    3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 1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    2    2__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    3    3__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E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1    2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1    3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1    1   2   1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1    1   3   1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95272"/>
                  </a:ext>
                </a:extLst>
              </a:tr>
            </a:tbl>
          </a:graphicData>
        </a:graphic>
      </p:graphicFrame>
      <p:graphicFrame>
        <p:nvGraphicFramePr>
          <p:cNvPr id="2074" name="Object 163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586104" y="2020590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04" y="2020590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186"/>
          <p:cNvGraphicFramePr>
            <a:graphicFrameLocks noChangeAspect="1"/>
          </p:cNvGraphicFramePr>
          <p:nvPr>
            <p:extLst/>
          </p:nvPr>
        </p:nvGraphicFramePr>
        <p:xfrm>
          <a:off x="3081279" y="20491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279" y="20491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187"/>
          <p:cNvGraphicFramePr>
            <a:graphicFrameLocks noChangeAspect="1"/>
          </p:cNvGraphicFramePr>
          <p:nvPr>
            <p:extLst/>
          </p:nvPr>
        </p:nvGraphicFramePr>
        <p:xfrm>
          <a:off x="2529113" y="20491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113" y="20491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188"/>
          <p:cNvGraphicFramePr>
            <a:graphicFrameLocks noChangeAspect="1"/>
          </p:cNvGraphicFramePr>
          <p:nvPr>
            <p:extLst/>
          </p:nvPr>
        </p:nvGraphicFramePr>
        <p:xfrm>
          <a:off x="1042251" y="1988840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1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208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51" y="1988840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198"/>
          <p:cNvGraphicFramePr>
            <a:graphicFrameLocks noChangeAspect="1"/>
          </p:cNvGraphicFramePr>
          <p:nvPr>
            <p:extLst/>
          </p:nvPr>
        </p:nvGraphicFramePr>
        <p:xfrm>
          <a:off x="504770" y="1988840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208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0" y="1988840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7"/>
          <p:cNvGraphicFramePr>
            <a:graphicFrameLocks noChangeAspect="1"/>
          </p:cNvGraphicFramePr>
          <p:nvPr>
            <p:extLst/>
          </p:nvPr>
        </p:nvGraphicFramePr>
        <p:xfrm>
          <a:off x="1552632" y="20491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632" y="20491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7"/>
          <p:cNvGraphicFramePr>
            <a:graphicFrameLocks noChangeAspect="1"/>
          </p:cNvGraphicFramePr>
          <p:nvPr>
            <p:extLst/>
          </p:nvPr>
        </p:nvGraphicFramePr>
        <p:xfrm>
          <a:off x="2005863" y="2060278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1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863" y="2060278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3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5553985" y="2010768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2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985" y="2010768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6"/>
          <p:cNvGraphicFramePr>
            <a:graphicFrameLocks noChangeAspect="1"/>
          </p:cNvGraphicFramePr>
          <p:nvPr>
            <p:extLst/>
          </p:nvPr>
        </p:nvGraphicFramePr>
        <p:xfrm>
          <a:off x="5049160" y="2039343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3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160" y="2039343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7"/>
          <p:cNvGraphicFramePr>
            <a:graphicFrameLocks noChangeAspect="1"/>
          </p:cNvGraphicFramePr>
          <p:nvPr>
            <p:extLst/>
          </p:nvPr>
        </p:nvGraphicFramePr>
        <p:xfrm>
          <a:off x="4496994" y="2039343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4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994" y="2039343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3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7607591" y="2020590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8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5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591" y="2020590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6"/>
          <p:cNvGraphicFramePr>
            <a:graphicFrameLocks noChangeAspect="1"/>
          </p:cNvGraphicFramePr>
          <p:nvPr>
            <p:extLst/>
          </p:nvPr>
        </p:nvGraphicFramePr>
        <p:xfrm>
          <a:off x="7102766" y="20491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6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766" y="20491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7"/>
          <p:cNvGraphicFramePr>
            <a:graphicFrameLocks noChangeAspect="1"/>
          </p:cNvGraphicFramePr>
          <p:nvPr>
            <p:extLst/>
          </p:nvPr>
        </p:nvGraphicFramePr>
        <p:xfrm>
          <a:off x="6550600" y="20491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600" y="20491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3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567111" y="4036814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9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1" y="4036814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6"/>
          <p:cNvGraphicFramePr>
            <a:graphicFrameLocks noChangeAspect="1"/>
          </p:cNvGraphicFramePr>
          <p:nvPr>
            <p:extLst/>
          </p:nvPr>
        </p:nvGraphicFramePr>
        <p:xfrm>
          <a:off x="3062286" y="406538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3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6" y="406538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7"/>
          <p:cNvGraphicFramePr>
            <a:graphicFrameLocks noChangeAspect="1"/>
          </p:cNvGraphicFramePr>
          <p:nvPr>
            <p:extLst/>
          </p:nvPr>
        </p:nvGraphicFramePr>
        <p:xfrm>
          <a:off x="2510120" y="406538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3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1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120" y="406538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8"/>
          <p:cNvGraphicFramePr>
            <a:graphicFrameLocks noChangeAspect="1"/>
          </p:cNvGraphicFramePr>
          <p:nvPr>
            <p:extLst/>
          </p:nvPr>
        </p:nvGraphicFramePr>
        <p:xfrm>
          <a:off x="1023258" y="400506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32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58" y="400506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8"/>
          <p:cNvGraphicFramePr>
            <a:graphicFrameLocks noChangeAspect="1"/>
          </p:cNvGraphicFramePr>
          <p:nvPr>
            <p:extLst/>
          </p:nvPr>
        </p:nvGraphicFramePr>
        <p:xfrm>
          <a:off x="485777" y="400506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33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7" y="400506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7"/>
          <p:cNvGraphicFramePr>
            <a:graphicFrameLocks noChangeAspect="1"/>
          </p:cNvGraphicFramePr>
          <p:nvPr>
            <p:extLst/>
          </p:nvPr>
        </p:nvGraphicFramePr>
        <p:xfrm>
          <a:off x="1533639" y="406538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4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639" y="406538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7"/>
          <p:cNvGraphicFramePr>
            <a:graphicFrameLocks noChangeAspect="1"/>
          </p:cNvGraphicFramePr>
          <p:nvPr>
            <p:extLst/>
          </p:nvPr>
        </p:nvGraphicFramePr>
        <p:xfrm>
          <a:off x="1986870" y="407650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5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870" y="407650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8"/>
          <p:cNvGraphicFramePr>
            <a:graphicFrameLocks noChangeAspect="1"/>
          </p:cNvGraphicFramePr>
          <p:nvPr>
            <p:extLst/>
          </p:nvPr>
        </p:nvGraphicFramePr>
        <p:xfrm>
          <a:off x="5004040" y="402252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36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0" y="402252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98"/>
          <p:cNvGraphicFramePr>
            <a:graphicFrameLocks noChangeAspect="1"/>
          </p:cNvGraphicFramePr>
          <p:nvPr>
            <p:extLst/>
          </p:nvPr>
        </p:nvGraphicFramePr>
        <p:xfrm>
          <a:off x="4466559" y="402252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37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559" y="402252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87"/>
          <p:cNvGraphicFramePr>
            <a:graphicFrameLocks noChangeAspect="1"/>
          </p:cNvGraphicFramePr>
          <p:nvPr>
            <p:extLst/>
          </p:nvPr>
        </p:nvGraphicFramePr>
        <p:xfrm>
          <a:off x="5514421" y="408285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8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421" y="408285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7"/>
          <p:cNvGraphicFramePr>
            <a:graphicFrameLocks noChangeAspect="1"/>
          </p:cNvGraphicFramePr>
          <p:nvPr>
            <p:extLst/>
          </p:nvPr>
        </p:nvGraphicFramePr>
        <p:xfrm>
          <a:off x="5967652" y="409396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652" y="409396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3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6434778" y="4076502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2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4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778" y="4076502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38" y="4017768"/>
            <a:ext cx="546607" cy="6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09" y="4017768"/>
            <a:ext cx="546607" cy="6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74174" y="265757"/>
            <a:ext cx="8229600" cy="100300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charset="0"/>
              </a:rPr>
              <a:t>Bavaria</a:t>
            </a:r>
            <a:endParaRPr lang="en-GB" sz="2400" dirty="0">
              <a:latin typeface="Comic Sans MS" charset="0"/>
            </a:endParaRPr>
          </a:p>
        </p:txBody>
      </p:sp>
      <p:graphicFrame>
        <p:nvGraphicFramePr>
          <p:cNvPr id="2249" name="Group 20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9847584"/>
              </p:ext>
            </p:extLst>
          </p:nvPr>
        </p:nvGraphicFramePr>
        <p:xfrm>
          <a:off x="539552" y="1700808"/>
          <a:ext cx="8075613" cy="367240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E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2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1    2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1    3   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95272"/>
                  </a:ext>
                </a:extLst>
              </a:tr>
            </a:tbl>
          </a:graphicData>
        </a:graphic>
      </p:graphicFrame>
      <p:graphicFrame>
        <p:nvGraphicFramePr>
          <p:cNvPr id="2074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77689477"/>
              </p:ext>
            </p:extLst>
          </p:nvPr>
        </p:nvGraphicFramePr>
        <p:xfrm>
          <a:off x="3668456" y="1948582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2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07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456" y="1948582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74502"/>
              </p:ext>
            </p:extLst>
          </p:nvPr>
        </p:nvGraphicFramePr>
        <p:xfrm>
          <a:off x="3163631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3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631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83817"/>
              </p:ext>
            </p:extLst>
          </p:nvPr>
        </p:nvGraphicFramePr>
        <p:xfrm>
          <a:off x="2611465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7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65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82812"/>
              </p:ext>
            </p:extLst>
          </p:nvPr>
        </p:nvGraphicFramePr>
        <p:xfrm>
          <a:off x="1124603" y="1916832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5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208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03" y="1916832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35543"/>
              </p:ext>
            </p:extLst>
          </p:nvPr>
        </p:nvGraphicFramePr>
        <p:xfrm>
          <a:off x="587122" y="1916832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6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208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22" y="1916832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97625"/>
              </p:ext>
            </p:extLst>
          </p:nvPr>
        </p:nvGraphicFramePr>
        <p:xfrm>
          <a:off x="1634984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7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984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05828"/>
              </p:ext>
            </p:extLst>
          </p:nvPr>
        </p:nvGraphicFramePr>
        <p:xfrm>
          <a:off x="2088215" y="1988270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8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1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215" y="1988270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17355"/>
              </p:ext>
            </p:extLst>
          </p:nvPr>
        </p:nvGraphicFramePr>
        <p:xfrm>
          <a:off x="5131512" y="196733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3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512" y="196733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61393"/>
              </p:ext>
            </p:extLst>
          </p:nvPr>
        </p:nvGraphicFramePr>
        <p:xfrm>
          <a:off x="4667300" y="196733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4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300" y="196733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1766180"/>
              </p:ext>
            </p:extLst>
          </p:nvPr>
        </p:nvGraphicFramePr>
        <p:xfrm>
          <a:off x="7689943" y="1948582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1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5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943" y="1948582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48702"/>
              </p:ext>
            </p:extLst>
          </p:nvPr>
        </p:nvGraphicFramePr>
        <p:xfrm>
          <a:off x="7185118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6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118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54509"/>
              </p:ext>
            </p:extLst>
          </p:nvPr>
        </p:nvGraphicFramePr>
        <p:xfrm>
          <a:off x="6632952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3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2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952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53687101"/>
              </p:ext>
            </p:extLst>
          </p:nvPr>
        </p:nvGraphicFramePr>
        <p:xfrm>
          <a:off x="3649463" y="3820144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4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9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463" y="3820144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00872"/>
              </p:ext>
            </p:extLst>
          </p:nvPr>
        </p:nvGraphicFramePr>
        <p:xfrm>
          <a:off x="3144638" y="384871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5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3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638" y="384871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7973"/>
              </p:ext>
            </p:extLst>
          </p:nvPr>
        </p:nvGraphicFramePr>
        <p:xfrm>
          <a:off x="2592472" y="384871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6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1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472" y="384871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31551"/>
              </p:ext>
            </p:extLst>
          </p:nvPr>
        </p:nvGraphicFramePr>
        <p:xfrm>
          <a:off x="1105610" y="378839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7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32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10" y="378839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787570"/>
              </p:ext>
            </p:extLst>
          </p:nvPr>
        </p:nvGraphicFramePr>
        <p:xfrm>
          <a:off x="568129" y="378839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8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33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29" y="378839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38734"/>
              </p:ext>
            </p:extLst>
          </p:nvPr>
        </p:nvGraphicFramePr>
        <p:xfrm>
          <a:off x="5086392" y="380585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36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92" y="380585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98247"/>
              </p:ext>
            </p:extLst>
          </p:nvPr>
        </p:nvGraphicFramePr>
        <p:xfrm>
          <a:off x="4548911" y="380585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37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911" y="380585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85748"/>
              </p:ext>
            </p:extLst>
          </p:nvPr>
        </p:nvGraphicFramePr>
        <p:xfrm>
          <a:off x="5596773" y="386618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8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773" y="386618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28702"/>
              </p:ext>
            </p:extLst>
          </p:nvPr>
        </p:nvGraphicFramePr>
        <p:xfrm>
          <a:off x="6050004" y="387729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3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004" y="387729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09243440"/>
              </p:ext>
            </p:extLst>
          </p:nvPr>
        </p:nvGraphicFramePr>
        <p:xfrm>
          <a:off x="6517130" y="3859832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4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130" y="3859832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91" y="3775356"/>
            <a:ext cx="48150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62" y="3775356"/>
            <a:ext cx="48150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56017"/>
              </p:ext>
            </p:extLst>
          </p:nvPr>
        </p:nvGraphicFramePr>
        <p:xfrm>
          <a:off x="5577250" y="197715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50" y="197715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24039"/>
              </p:ext>
            </p:extLst>
          </p:nvPr>
        </p:nvGraphicFramePr>
        <p:xfrm>
          <a:off x="6046389" y="197318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20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389" y="197318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38647061"/>
              </p:ext>
            </p:extLst>
          </p:nvPr>
        </p:nvGraphicFramePr>
        <p:xfrm>
          <a:off x="1606631" y="3813000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29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631" y="3813000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>
          <a:xfrm>
            <a:off x="457200" y="5639396"/>
            <a:ext cx="4038600" cy="2187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1" y="1966988"/>
            <a:ext cx="4038600" cy="218757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966988"/>
            <a:ext cx="4038600" cy="218757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7"/>
              </p:ext>
            </p:extLst>
          </p:nvPr>
        </p:nvGraphicFramePr>
        <p:xfrm>
          <a:off x="539552" y="1700808"/>
          <a:ext cx="8075613" cy="1804762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F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E__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E    D__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90982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1    1    1    1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1    1    1    1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2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1    3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 1    D__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D    1    D__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8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62555"/>
              </p:ext>
            </p:extLst>
          </p:nvPr>
        </p:nvGraphicFramePr>
        <p:xfrm>
          <a:off x="3649464" y="1994691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6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464" y="1994691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09004"/>
              </p:ext>
            </p:extLst>
          </p:nvPr>
        </p:nvGraphicFramePr>
        <p:xfrm>
          <a:off x="3144639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62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639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69131"/>
              </p:ext>
            </p:extLst>
          </p:nvPr>
        </p:nvGraphicFramePr>
        <p:xfrm>
          <a:off x="2592473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8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6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473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28669"/>
              </p:ext>
            </p:extLst>
          </p:nvPr>
        </p:nvGraphicFramePr>
        <p:xfrm>
          <a:off x="1105611" y="1962941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64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11" y="1962941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86615"/>
              </p:ext>
            </p:extLst>
          </p:nvPr>
        </p:nvGraphicFramePr>
        <p:xfrm>
          <a:off x="568130" y="1962941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0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6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30" y="1962941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27454"/>
              </p:ext>
            </p:extLst>
          </p:nvPr>
        </p:nvGraphicFramePr>
        <p:xfrm>
          <a:off x="1615992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66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992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4357"/>
              </p:ext>
            </p:extLst>
          </p:nvPr>
        </p:nvGraphicFramePr>
        <p:xfrm>
          <a:off x="2069223" y="203437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6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223" y="203437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84246"/>
              </p:ext>
            </p:extLst>
          </p:nvPr>
        </p:nvGraphicFramePr>
        <p:xfrm>
          <a:off x="5112520" y="2013444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3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6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520" y="2013444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78185"/>
              </p:ext>
            </p:extLst>
          </p:nvPr>
        </p:nvGraphicFramePr>
        <p:xfrm>
          <a:off x="4648308" y="2013444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6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308" y="2013444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72890"/>
              </p:ext>
            </p:extLst>
          </p:nvPr>
        </p:nvGraphicFramePr>
        <p:xfrm>
          <a:off x="7670951" y="1994691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5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7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951" y="1994691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59291"/>
              </p:ext>
            </p:extLst>
          </p:nvPr>
        </p:nvGraphicFramePr>
        <p:xfrm>
          <a:off x="7166126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71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126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51667"/>
              </p:ext>
            </p:extLst>
          </p:nvPr>
        </p:nvGraphicFramePr>
        <p:xfrm>
          <a:off x="6613960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72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60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25557"/>
              </p:ext>
            </p:extLst>
          </p:nvPr>
        </p:nvGraphicFramePr>
        <p:xfrm>
          <a:off x="5558258" y="202326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73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258" y="202326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37838"/>
              </p:ext>
            </p:extLst>
          </p:nvPr>
        </p:nvGraphicFramePr>
        <p:xfrm>
          <a:off x="6027397" y="201929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74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397" y="201929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16111"/>
              </p:ext>
            </p:extLst>
          </p:nvPr>
        </p:nvGraphicFramePr>
        <p:xfrm>
          <a:off x="539552" y="3505570"/>
          <a:ext cx="8075613" cy="1867646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682372862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32517827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052432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090353354"/>
                    </a:ext>
                  </a:extLst>
                </a:gridCol>
              </a:tblGrid>
              <a:tr h="931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  <a:endParaRPr kumimoji="0" lang="en-GB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5505"/>
                  </a:ext>
                </a:extLst>
              </a:tr>
              <a:tr h="93610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1    1    1__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D__    *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1805"/>
                  </a:ext>
                </a:extLst>
              </a:tr>
            </a:tbl>
          </a:graphicData>
        </a:graphic>
      </p:graphicFrame>
      <p:graphicFrame>
        <p:nvGraphicFramePr>
          <p:cNvPr id="23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327914"/>
              </p:ext>
            </p:extLst>
          </p:nvPr>
        </p:nvGraphicFramePr>
        <p:xfrm>
          <a:off x="3640104" y="3820144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75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04" y="3820144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67656"/>
              </p:ext>
            </p:extLst>
          </p:nvPr>
        </p:nvGraphicFramePr>
        <p:xfrm>
          <a:off x="3135279" y="384871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76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279" y="384871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805819"/>
              </p:ext>
            </p:extLst>
          </p:nvPr>
        </p:nvGraphicFramePr>
        <p:xfrm>
          <a:off x="2583113" y="384871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7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13" y="384871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714101"/>
              </p:ext>
            </p:extLst>
          </p:nvPr>
        </p:nvGraphicFramePr>
        <p:xfrm>
          <a:off x="1096251" y="378839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3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78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51" y="378839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85307"/>
              </p:ext>
            </p:extLst>
          </p:nvPr>
        </p:nvGraphicFramePr>
        <p:xfrm>
          <a:off x="558770" y="3788394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79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70" y="3788394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36364"/>
              </p:ext>
            </p:extLst>
          </p:nvPr>
        </p:nvGraphicFramePr>
        <p:xfrm>
          <a:off x="5103160" y="383889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82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160" y="383889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31004"/>
              </p:ext>
            </p:extLst>
          </p:nvPr>
        </p:nvGraphicFramePr>
        <p:xfrm>
          <a:off x="4638948" y="383889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8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948" y="383889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58273"/>
              </p:ext>
            </p:extLst>
          </p:nvPr>
        </p:nvGraphicFramePr>
        <p:xfrm>
          <a:off x="6526409" y="3848719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84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409" y="3848719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40634"/>
              </p:ext>
            </p:extLst>
          </p:nvPr>
        </p:nvGraphicFramePr>
        <p:xfrm>
          <a:off x="5548898" y="384871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8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87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898" y="384871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25842"/>
              </p:ext>
            </p:extLst>
          </p:nvPr>
        </p:nvGraphicFramePr>
        <p:xfrm>
          <a:off x="6018037" y="3844744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9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8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037" y="3844744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945561"/>
              </p:ext>
            </p:extLst>
          </p:nvPr>
        </p:nvGraphicFramePr>
        <p:xfrm>
          <a:off x="1592789" y="3802681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0" name="Photo Editor Photo" r:id="rId3" imgW="5390476" imgH="7621064" progId="MSPhotoEd.3">
                  <p:embed/>
                </p:oleObj>
              </mc:Choice>
              <mc:Fallback>
                <p:oleObj name="Photo Editor Photo" r:id="rId3" imgW="5390476" imgH="7621064" progId="MSPhotoEd.3">
                  <p:embed/>
                  <p:pic>
                    <p:nvPicPr>
                      <p:cNvPr id="89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789" y="3802681"/>
                        <a:ext cx="4587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26" y="3803599"/>
            <a:ext cx="48150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9" descr="crotchet r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97" y="3803599"/>
            <a:ext cx="48150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74174" y="265757"/>
            <a:ext cx="8229600" cy="100300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charset="0"/>
              </a:rPr>
              <a:t>Bavaria (2)</a:t>
            </a:r>
            <a:endParaRPr lang="en-GB" sz="24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4000">
                <a:latin typeface="Comic Sans MS" charset="0"/>
              </a:rPr>
              <a:t>London Eye</a:t>
            </a:r>
          </a:p>
        </p:txBody>
      </p:sp>
      <p:graphicFrame>
        <p:nvGraphicFramePr>
          <p:cNvPr id="34095" name="Group 303"/>
          <p:cNvGraphicFramePr>
            <a:graphicFrameLocks noGrp="1"/>
          </p:cNvGraphicFramePr>
          <p:nvPr>
            <p:ph sz="quarter" idx="1"/>
          </p:nvPr>
        </p:nvGraphicFramePr>
        <p:xfrm>
          <a:off x="395288" y="1341438"/>
          <a:ext cx="7499350" cy="5340352"/>
        </p:xfrm>
        <a:graphic>
          <a:graphicData uri="http://schemas.openxmlformats.org/drawingml/2006/table">
            <a:tbl>
              <a:tblPr/>
              <a:tblGrid>
                <a:gridCol w="21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 F#   F#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E     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1     1     1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D    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D    D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*   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-  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-    -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-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-    -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-    -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 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 -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F#  F#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 E    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1     1     1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D   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D    D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- 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-    -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-  -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-    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-     -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02" name="Picture 234" descr="crotch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687513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" name="Picture 250" descr="crotch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288" y="4314825"/>
            <a:ext cx="469900" cy="66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5" name="Picture 253" descr="crotch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238" y="1671638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6" name="Picture 25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875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25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6716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25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6494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25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589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26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65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261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6589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262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6875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263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6875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264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265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3100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266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267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268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269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3148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270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021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271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100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272" descr="crotch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3100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287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73400"/>
            <a:ext cx="369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289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369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290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369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291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68638"/>
            <a:ext cx="369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292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503"/>
            <a:ext cx="369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293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876503"/>
            <a:ext cx="369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294" descr="dotted mi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76503"/>
            <a:ext cx="369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295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1" name="Picture 297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70021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298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36880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299" descr="crotchet 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ndon ey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9268" y="-436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charset="0"/>
              </a:rPr>
              <a:t>C</a:t>
            </a:r>
            <a:r>
              <a:rPr lang="en-US" dirty="0" err="1">
                <a:latin typeface="Comic Sans MS" charset="0"/>
              </a:rPr>
              <a:t>owboy</a:t>
            </a:r>
            <a:r>
              <a:rPr lang="en-US" dirty="0">
                <a:latin typeface="Comic Sans MS" charset="0"/>
              </a:rPr>
              <a:t> Chorus </a:t>
            </a:r>
            <a:r>
              <a:rPr lang="en-US" dirty="0" smtClean="0">
                <a:latin typeface="Comic Sans MS" charset="0"/>
              </a:rPr>
              <a:t>ALL STRINGS</a:t>
            </a:r>
            <a:endParaRPr lang="en-GB" dirty="0">
              <a:latin typeface="Comic Sans MS" charset="0"/>
            </a:endParaRPr>
          </a:p>
        </p:txBody>
      </p:sp>
      <p:graphicFrame>
        <p:nvGraphicFramePr>
          <p:cNvPr id="13411" name="Group 9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30055561"/>
              </p:ext>
            </p:extLst>
          </p:nvPr>
        </p:nvGraphicFramePr>
        <p:xfrm>
          <a:off x="468313" y="1268413"/>
          <a:ext cx="8291512" cy="5340104"/>
        </p:xfrm>
        <a:graphic>
          <a:graphicData uri="http://schemas.openxmlformats.org/drawingml/2006/table">
            <a:tbl>
              <a:tblPr/>
              <a:tblGrid>
                <a:gridCol w="23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F# F# F#F#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2     2    2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G   G   G   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3   3    3   3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F# F# F#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F#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2    2    2    2 </a:t>
                      </a: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E   E  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1   1   1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F# F# F#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2    2    2    2</a:t>
                      </a: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G   G    G   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3   3    3    3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F# F#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E   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2    2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D_    D_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D_    D_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F# F# F#F#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3    3     3    3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G   G   G   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4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F# F# F#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F#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E  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1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1   1   1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F# F# F#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G   G    G   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F# F#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E    E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D_    D_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D_    D_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42" name="Picture 221" descr="crotch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4292600"/>
            <a:ext cx="469900" cy="6651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3" name="Picture 157" descr="crotch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292600"/>
            <a:ext cx="469900" cy="6651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48" name="Object 137"/>
          <p:cNvGraphicFramePr>
            <a:graphicFrameLocks noChangeAspect="1"/>
          </p:cNvGraphicFramePr>
          <p:nvPr/>
        </p:nvGraphicFramePr>
        <p:xfrm>
          <a:off x="7092950" y="2997200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Photo Editor Photo" r:id="rId6" imgW="5390476" imgH="7621064" progId="MSPhotoEd.3">
                  <p:embed/>
                </p:oleObj>
              </mc:Choice>
              <mc:Fallback>
                <p:oleObj name="Photo Editor Photo" r:id="rId6" imgW="5390476" imgH="76210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997200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51" name="Picture 16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16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16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16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16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169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17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Picture 171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Picture 172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Picture 17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Picture 17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17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17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Picture 17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18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0" name="Picture 223" descr="crotch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5602288"/>
            <a:ext cx="469900" cy="6651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81" name="Picture 22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2" name="Picture 22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3" name="Picture 22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2894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4" name="Picture 229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2767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5" name="Picture 23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2719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6" name="Picture 231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264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7" name="Picture 232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5927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8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9" name="Picture 23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5975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0" name="Picture 23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054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1" name="Picture 23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5895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3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4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1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2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3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6287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05" name="Object 137"/>
          <p:cNvGraphicFramePr>
            <a:graphicFrameLocks noChangeAspect="1"/>
          </p:cNvGraphicFramePr>
          <p:nvPr/>
        </p:nvGraphicFramePr>
        <p:xfrm>
          <a:off x="7885113" y="2997200"/>
          <a:ext cx="4778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997200"/>
                        <a:ext cx="4778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06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7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9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2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3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8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9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895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0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5895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1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2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661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3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4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61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5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61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26" name="Object 137"/>
          <p:cNvGraphicFramePr>
            <a:graphicFrameLocks noChangeAspect="1"/>
          </p:cNvGraphicFramePr>
          <p:nvPr/>
        </p:nvGraphicFramePr>
        <p:xfrm>
          <a:off x="7019925" y="566102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66102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7" name="Object 137"/>
          <p:cNvGraphicFramePr>
            <a:graphicFrameLocks noChangeAspect="1"/>
          </p:cNvGraphicFramePr>
          <p:nvPr/>
        </p:nvGraphicFramePr>
        <p:xfrm>
          <a:off x="7885113" y="5661025"/>
          <a:ext cx="4778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661025"/>
                        <a:ext cx="4778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Cowboy Choru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9512" y="4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omic Sans MS" charset="0"/>
              </a:rPr>
              <a:t>Strictly Tango</a:t>
            </a:r>
          </a:p>
        </p:txBody>
      </p:sp>
      <p:graphicFrame>
        <p:nvGraphicFramePr>
          <p:cNvPr id="37113" name="Group 249"/>
          <p:cNvGraphicFramePr>
            <a:graphicFrameLocks noGrp="1"/>
          </p:cNvGraphicFramePr>
          <p:nvPr>
            <p:ph sz="quarter" idx="1"/>
          </p:nvPr>
        </p:nvGraphicFramePr>
        <p:xfrm>
          <a:off x="468313" y="1268413"/>
          <a:ext cx="8291512" cy="5340352"/>
        </p:xfrm>
        <a:graphic>
          <a:graphicData uri="http://schemas.openxmlformats.org/drawingml/2006/table">
            <a:tbl>
              <a:tblPr/>
              <a:tblGrid>
                <a:gridCol w="23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-   F#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-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-   D  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-   D   D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   F#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*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*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-   C#  C#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-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-   A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-  A   A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B   C#  C#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*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*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-  F#  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- 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-   D  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-   D   D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   F#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*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*   *   *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 E   F#   F#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2/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4870" marB="4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 * 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*   *   *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870" marB="44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26" name="Picture 221" descr="crotch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8700" y="4292600"/>
            <a:ext cx="469900" cy="66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" name="Picture 157" descr="crotch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513" y="4292600"/>
            <a:ext cx="469900" cy="66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29" name="Object 134"/>
          <p:cNvGraphicFramePr>
            <a:graphicFrameLocks noChangeAspect="1"/>
          </p:cNvGraphicFramePr>
          <p:nvPr/>
        </p:nvGraphicFramePr>
        <p:xfrm>
          <a:off x="476250" y="1608138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Photo Editor Photo" r:id="rId6" imgW="5390476" imgH="7621064" progId="MSPhotoEd.3">
                  <p:embed/>
                </p:oleObj>
              </mc:Choice>
              <mc:Fallback>
                <p:oleObj name="Photo Editor Photo" r:id="rId6" imgW="5390476" imgH="7621064" progId="MSPhotoEd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608138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135"/>
          <p:cNvGraphicFramePr>
            <a:graphicFrameLocks noChangeAspect="1"/>
          </p:cNvGraphicFramePr>
          <p:nvPr/>
        </p:nvGraphicFramePr>
        <p:xfrm>
          <a:off x="2771775" y="1598613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598613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Object 136"/>
          <p:cNvGraphicFramePr>
            <a:graphicFrameLocks noChangeAspect="1"/>
          </p:cNvGraphicFramePr>
          <p:nvPr/>
        </p:nvGraphicFramePr>
        <p:xfrm>
          <a:off x="463550" y="2882900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882900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2" name="Object 137"/>
          <p:cNvGraphicFramePr>
            <a:graphicFrameLocks noChangeAspect="1"/>
          </p:cNvGraphicFramePr>
          <p:nvPr/>
        </p:nvGraphicFramePr>
        <p:xfrm>
          <a:off x="2784475" y="2900363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2900363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3" name="Object 138"/>
          <p:cNvGraphicFramePr>
            <a:graphicFrameLocks noChangeAspect="1"/>
          </p:cNvGraphicFramePr>
          <p:nvPr/>
        </p:nvGraphicFramePr>
        <p:xfrm>
          <a:off x="463550" y="4279900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279900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4" name="Object 139"/>
          <p:cNvGraphicFramePr>
            <a:graphicFrameLocks noChangeAspect="1"/>
          </p:cNvGraphicFramePr>
          <p:nvPr/>
        </p:nvGraphicFramePr>
        <p:xfrm>
          <a:off x="2797175" y="428942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Photo Editor Photo" r:id="rId12" imgW="5390476" imgH="7621064" progId="MSPhotoEd.3">
                  <p:embed/>
                </p:oleObj>
              </mc:Choice>
              <mc:Fallback>
                <p:oleObj name="Photo Editor Photo" r:id="rId12" imgW="5390476" imgH="7621064" progId="MSPhotoEd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28942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5" name="Picture 16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113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6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081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6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6113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6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113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6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5859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16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59067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169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827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17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5859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171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8591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172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9083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17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9210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17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9210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17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9083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17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icture 17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Picture 17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Picture 179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9083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18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1623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Picture 189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401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Picture 190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62401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icture 191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08138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6" name="Picture 192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959100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Picture 193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Picture 194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66102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9" name="Picture 195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959100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" name="Picture 196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661025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Picture 197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21163"/>
            <a:ext cx="493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Picture 198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971800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3" name="Picture 199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223" descr="crotch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5602288"/>
            <a:ext cx="469900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5" name="Picture 22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6" name="Picture 227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3053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228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2894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Picture 229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2767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Picture 230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2719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231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2640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1" name="Picture 232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5927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2" name="Picture 233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Picture 234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597525"/>
            <a:ext cx="469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4" name="Picture 235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05463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5" name="Picture 236" descr="crotch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589588"/>
            <a:ext cx="469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" name="Picture 243" descr="crotchet r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21163"/>
            <a:ext cx="493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trictly Tang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09779" y="-322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37706</TotalTime>
  <Words>1263</Words>
  <Application>Microsoft Office PowerPoint</Application>
  <PresentationFormat>On-screen Show (4:3)</PresentationFormat>
  <Paragraphs>399</Paragraphs>
  <Slides>12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Comic Sans MS</vt:lpstr>
      <vt:lpstr>Times New Roman</vt:lpstr>
      <vt:lpstr>Default Design</vt:lpstr>
      <vt:lpstr>Photo Editor Photo</vt:lpstr>
      <vt:lpstr>PowerPoint Presentation</vt:lpstr>
      <vt:lpstr>Hot Cross Buns</vt:lpstr>
      <vt:lpstr>Merrily We Roll Along</vt:lpstr>
      <vt:lpstr>The Shepherd</vt:lpstr>
      <vt:lpstr>Bavaria</vt:lpstr>
      <vt:lpstr>Bavaria (2)</vt:lpstr>
      <vt:lpstr>London Eye</vt:lpstr>
      <vt:lpstr>Cowboy Chorus ALL STRINGS</vt:lpstr>
      <vt:lpstr>Strictly Tango</vt:lpstr>
      <vt:lpstr>Too Much Rosin!</vt:lpstr>
      <vt:lpstr>William Tell Overture</vt:lpstr>
      <vt:lpstr>Mary Had a Baby</vt:lpstr>
    </vt:vector>
  </TitlesOfParts>
  <Company>LEICS 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Glory B</dc:title>
  <dc:creator>cyps</dc:creator>
  <cp:lastModifiedBy>lsmsuser12</cp:lastModifiedBy>
  <cp:revision>89</cp:revision>
  <cp:lastPrinted>2019-02-07T19:16:29Z</cp:lastPrinted>
  <dcterms:created xsi:type="dcterms:W3CDTF">2009-09-06T13:38:24Z</dcterms:created>
  <dcterms:modified xsi:type="dcterms:W3CDTF">2020-03-25T16:26:45Z</dcterms:modified>
</cp:coreProperties>
</file>