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3" r:id="rId2"/>
    <p:sldId id="270" r:id="rId3"/>
    <p:sldId id="266" r:id="rId4"/>
    <p:sldId id="274" r:id="rId5"/>
    <p:sldId id="290" r:id="rId6"/>
    <p:sldId id="260" r:id="rId7"/>
    <p:sldId id="276" r:id="rId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336CD89-C2D8-3148-85F4-CD6FFA5DBB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937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DA9F-5133-674E-A829-9C88FD9EE4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86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CCB81-E95B-C749-BBC2-95E15E2D10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3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5764B-1A29-7844-B112-F1691EE201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E147-EBD7-DD49-AEED-8B145CBB9A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6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7CECA-110D-384C-816E-9F6BDEDD82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160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23B0-9B83-7E4B-BD8B-C05B359398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29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B042A-C7DB-9046-A3C0-48D839E9C9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04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4C4ED-CD8A-EB4F-8A65-A6996A888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5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132D-9632-764E-9219-4A40BA8AC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FAFB4-3B84-FE4F-9D72-303195484D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02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C2467-046F-B941-990F-5FDCD720F9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4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B6D03-0C1D-F349-A20A-F9B1DBE14E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7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351E9F8-8F1D-4842-9FB9-1E04E48469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/>
            <a:r>
              <a:rPr lang="en-GB" b="1" u="sng">
                <a:latin typeface="Arial" charset="0"/>
              </a:rPr>
              <a:t>Crocodile Crocodile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205038"/>
            <a:ext cx="8229600" cy="4137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AAA_	AAA_	(1 2 3 4)		AAA_	AAA_	(1 2 3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DDD_DDD_(1 2 3 4)		EEEE	E (2 3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AAA_	AAA_	(1 2 3 4)		AAA_	AAA_	(1 2 3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DDD_DDD_(1 2 3 4)		EEEE	E (2 3 4)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		D (snap!)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800">
              <a:latin typeface="Arial" charset="0"/>
            </a:endParaRPr>
          </a:p>
        </p:txBody>
      </p:sp>
      <p:pic>
        <p:nvPicPr>
          <p:cNvPr id="17411" name="Picture 1" descr="image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5375275"/>
            <a:ext cx="2363787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images-1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88913"/>
            <a:ext cx="1765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rocodile Crocod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6508" y="33337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solidFill>
                  <a:schemeClr val="tx1"/>
                </a:solidFill>
                <a:latin typeface="Arial" charset="0"/>
              </a:rPr>
              <a:t>A friend indeed!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D__	E__	E__ 	D__ 	DDEE	D__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D__	E__	E__ 	D__ 	DDEE	D__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D__	E__	D__ 	E__ 	DDEE	D__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</p:txBody>
      </p:sp>
      <p:pic>
        <p:nvPicPr>
          <p:cNvPr id="2" name="A friend indee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95824" y="2391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solidFill>
                  <a:schemeClr val="tx1"/>
                </a:solidFill>
                <a:latin typeface="Arial" charset="0"/>
              </a:rPr>
              <a:t>Tap Dance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</a:rPr>
              <a:t>D__	E__	D__ 	E__ 	DDEE	D__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</a:rPr>
              <a:t>D__	E__	D__ 	E__ 	DDAA	D__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</a:rPr>
              <a:t>TAP TAP X3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</a:rPr>
              <a:t>D__	E__	D__ 	E__ 	DDEE	D__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>
                <a:latin typeface="Arial" charset="0"/>
              </a:rPr>
              <a:t>TAP TAP!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>
              <a:latin typeface="Arial" charset="0"/>
            </a:endParaRPr>
          </a:p>
        </p:txBody>
      </p:sp>
      <p:pic>
        <p:nvPicPr>
          <p:cNvPr id="2" name="Tap Danc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1200" y="11663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Arial" charset="0"/>
              </a:rPr>
              <a:t>Barrier Reef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Pluck All strings x 8</a:t>
            </a: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EEE_	DDD_	EEEE	D_D_</a:t>
            </a: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EEE_	DDD_	EEEE	D_</a:t>
            </a:r>
          </a:p>
          <a:p>
            <a:pPr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Pluck All strings x 12</a:t>
            </a:r>
          </a:p>
        </p:txBody>
      </p:sp>
      <p:pic>
        <p:nvPicPr>
          <p:cNvPr id="23555" name="Picture 1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1739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125538"/>
            <a:ext cx="1714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imag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4835525"/>
            <a:ext cx="20986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arrier Ree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1200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latin typeface="Arial" charset="0"/>
              </a:rPr>
              <a:t>Boogie Bugs</a:t>
            </a:r>
            <a:br>
              <a:rPr lang="en-US" sz="4000" u="sng">
                <a:latin typeface="Arial" charset="0"/>
              </a:rPr>
            </a:br>
            <a:r>
              <a:rPr lang="en-US" sz="2400">
                <a:latin typeface="Arial" charset="0"/>
              </a:rPr>
              <a:t>Count 6 bars intro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>
                <a:latin typeface="Arial" charset="0"/>
              </a:rPr>
              <a:t>E  E  E___ E  E  E___D  D  D___E  E  E___</a:t>
            </a:r>
          </a:p>
          <a:p>
            <a:pPr marL="0" indent="0">
              <a:buFontTx/>
              <a:buNone/>
            </a:pPr>
            <a:r>
              <a:rPr lang="en-US" sz="1800">
                <a:latin typeface="Arial" charset="0"/>
              </a:rPr>
              <a:t>Boogie     Bugs!</a:t>
            </a:r>
          </a:p>
          <a:p>
            <a:pPr marL="0" indent="0">
              <a:buFontTx/>
              <a:buNone/>
            </a:pPr>
            <a:endParaRPr lang="en-US" sz="180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Arial" charset="0"/>
              </a:rPr>
              <a:t>EEEE	  EEEE	    EEEE        EEEE </a:t>
            </a:r>
          </a:p>
          <a:p>
            <a:pPr marL="0" indent="0">
              <a:buFontTx/>
              <a:buNone/>
            </a:pPr>
            <a:r>
              <a:rPr lang="en-US" sz="1800">
                <a:latin typeface="Arial" charset="0"/>
              </a:rPr>
              <a:t>Caterpillar!</a:t>
            </a:r>
            <a:r>
              <a:rPr lang="en-US">
                <a:latin typeface="Arial" charset="0"/>
              </a:rPr>
              <a:t>	</a:t>
            </a:r>
          </a:p>
          <a:p>
            <a:pPr marL="0" indent="0">
              <a:buFontTx/>
              <a:buNone/>
            </a:pPr>
            <a:endParaRPr lang="en-US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>
                <a:latin typeface="Arial" charset="0"/>
              </a:rPr>
              <a:t>AA   AA	  AA   AA	    DD  DD       EE   EE</a:t>
            </a:r>
          </a:p>
          <a:p>
            <a:pPr marL="0" indent="0">
              <a:buFontTx/>
              <a:buNone/>
            </a:pPr>
            <a:r>
              <a:rPr lang="en-US" sz="1800">
                <a:latin typeface="Arial" charset="0"/>
              </a:rPr>
              <a:t>Spiders  spiders!</a:t>
            </a:r>
            <a:r>
              <a:rPr lang="en-US">
                <a:latin typeface="Arial" charset="0"/>
              </a:rPr>
              <a:t>	</a:t>
            </a:r>
          </a:p>
        </p:txBody>
      </p:sp>
      <p:pic>
        <p:nvPicPr>
          <p:cNvPr id="22531" name="Picture 3" descr="images-3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19431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s-2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229225"/>
            <a:ext cx="16637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oogie Bug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1501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5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u="sng">
                <a:latin typeface="Arial" charset="0"/>
              </a:rPr>
              <a:t>First Finger Rag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DDDD	E_E_	DDDD	A_A_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       DDDD      E_E_	       DDDD	G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TAP SECTION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>
                <a:latin typeface="Arial" charset="0"/>
              </a:rPr>
              <a:t>DDDD	E_E_	DDDD	A_A_</a:t>
            </a:r>
          </a:p>
          <a:p>
            <a:pPr algn="ctr" eaLnBrk="1" hangingPunct="1">
              <a:buFontTx/>
              <a:buNone/>
            </a:pPr>
            <a:endParaRPr lang="en-GB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       DDDD      E_E_	       DDDD	G</a:t>
            </a:r>
          </a:p>
          <a:p>
            <a:pPr eaLnBrk="1" hangingPunct="1">
              <a:buFontTx/>
              <a:buNone/>
            </a:pPr>
            <a:r>
              <a:rPr lang="en-GB">
                <a:latin typeface="Arial" charset="0"/>
              </a:rPr>
              <a:t> </a:t>
            </a:r>
          </a:p>
        </p:txBody>
      </p:sp>
      <p:pic>
        <p:nvPicPr>
          <p:cNvPr id="2" name="First Finger Ra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23734" y="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Arial" charset="0"/>
              </a:rPr>
              <a:t>Crack the code!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….		_._.		_ _		_ 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.			….		.._		.._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._..		.		…		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._..		.		..		_.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_ _ _		…		_._.		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.				._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				._ _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				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>
                <a:latin typeface="Arial" charset="0"/>
              </a:rPr>
              <a:t>							_ _.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100476</TotalTime>
  <Words>54</Words>
  <Application>Microsoft Office PowerPoint</Application>
  <PresentationFormat>On-screen Show (4:3)</PresentationFormat>
  <Paragraphs>67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MS PGothic</vt:lpstr>
      <vt:lpstr>Arial</vt:lpstr>
      <vt:lpstr>Default Design</vt:lpstr>
      <vt:lpstr>Crocodile Crocodile</vt:lpstr>
      <vt:lpstr>A friend indeed!</vt:lpstr>
      <vt:lpstr>Tap Dance</vt:lpstr>
      <vt:lpstr>Barrier Reef</vt:lpstr>
      <vt:lpstr>Boogie Bugs Count 6 bars intro</vt:lpstr>
      <vt:lpstr>First Finger Rag</vt:lpstr>
      <vt:lpstr>Crack the code!</vt:lpstr>
    </vt:vector>
  </TitlesOfParts>
  <Company>LEICS 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Chocolate Treats</dc:title>
  <dc:creator>Sally Smith</dc:creator>
  <cp:lastModifiedBy>lsmsuser12</cp:lastModifiedBy>
  <cp:revision>64</cp:revision>
  <cp:lastPrinted>2015-06-25T10:54:00Z</cp:lastPrinted>
  <dcterms:created xsi:type="dcterms:W3CDTF">2013-09-19T12:29:24Z</dcterms:created>
  <dcterms:modified xsi:type="dcterms:W3CDTF">2020-03-25T16:39:21Z</dcterms:modified>
</cp:coreProperties>
</file>